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6" r:id="rId1"/>
    <p:sldMasterId id="2147484295" r:id="rId2"/>
    <p:sldMasterId id="2147484291" r:id="rId3"/>
    <p:sldMasterId id="2147484387" r:id="rId4"/>
    <p:sldMasterId id="2147484805" r:id="rId5"/>
    <p:sldMasterId id="2147484811" r:id="rId6"/>
  </p:sldMasterIdLst>
  <p:notesMasterIdLst>
    <p:notesMasterId r:id="rId34"/>
  </p:notesMasterIdLst>
  <p:handoutMasterIdLst>
    <p:handoutMasterId r:id="rId35"/>
  </p:handoutMasterIdLst>
  <p:sldIdLst>
    <p:sldId id="256" r:id="rId7"/>
    <p:sldId id="277" r:id="rId8"/>
    <p:sldId id="259" r:id="rId9"/>
    <p:sldId id="260" r:id="rId10"/>
    <p:sldId id="261" r:id="rId11"/>
    <p:sldId id="265" r:id="rId12"/>
    <p:sldId id="266" r:id="rId13"/>
    <p:sldId id="267" r:id="rId14"/>
    <p:sldId id="268" r:id="rId15"/>
    <p:sldId id="269" r:id="rId16"/>
    <p:sldId id="280" r:id="rId17"/>
    <p:sldId id="276" r:id="rId18"/>
    <p:sldId id="281" r:id="rId19"/>
    <p:sldId id="270" r:id="rId20"/>
    <p:sldId id="274" r:id="rId21"/>
    <p:sldId id="271" r:id="rId22"/>
    <p:sldId id="287" r:id="rId23"/>
    <p:sldId id="262" r:id="rId24"/>
    <p:sldId id="264" r:id="rId25"/>
    <p:sldId id="278" r:id="rId26"/>
    <p:sldId id="285" r:id="rId27"/>
    <p:sldId id="282" r:id="rId28"/>
    <p:sldId id="283" r:id="rId29"/>
    <p:sldId id="289" r:id="rId30"/>
    <p:sldId id="290" r:id="rId31"/>
    <p:sldId id="291" r:id="rId32"/>
    <p:sldId id="288" r:id="rId3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7">
          <p15:clr>
            <a:srgbClr val="A4A3A4"/>
          </p15:clr>
        </p15:guide>
        <p15:guide id="2" pos="181">
          <p15:clr>
            <a:srgbClr val="A4A3A4"/>
          </p15:clr>
        </p15:guide>
        <p15:guide id="3" pos="557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BD"/>
    <a:srgbClr val="FFFFFF"/>
    <a:srgbClr val="00ACAF"/>
    <a:srgbClr val="AFBBC3"/>
    <a:srgbClr val="A4CCC8"/>
    <a:srgbClr val="C9E1DF"/>
    <a:srgbClr val="000000"/>
    <a:srgbClr val="E70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66513" autoAdjust="0"/>
  </p:normalViewPr>
  <p:slideViewPr>
    <p:cSldViewPr snapToGrid="0">
      <p:cViewPr varScale="1">
        <p:scale>
          <a:sx n="76" d="100"/>
          <a:sy n="76" d="100"/>
        </p:scale>
        <p:origin x="2502" y="96"/>
      </p:cViewPr>
      <p:guideLst>
        <p:guide orient="horz" pos="187"/>
        <p:guide pos="181"/>
        <p:guide pos="5579"/>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52" d="100"/>
          <a:sy n="152" d="100"/>
        </p:scale>
        <p:origin x="5792" y="2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AD3EFC3-2C03-4189-A2B9-3D04B5757AB9}" type="datetimeFigureOut">
              <a:rPr lang="en-GB" smtClean="0"/>
              <a:t>10/06/2019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75386EA-BD32-4C7F-8AB8-B13BF83A4AFD}" type="slidenum">
              <a:rPr lang="en-GB" smtClean="0"/>
              <a:t>‹#›</a:t>
            </a:fld>
            <a:endParaRPr lang="en-GB"/>
          </a:p>
        </p:txBody>
      </p:sp>
    </p:spTree>
    <p:extLst>
      <p:ext uri="{BB962C8B-B14F-4D97-AF65-F5344CB8AC3E}">
        <p14:creationId xmlns:p14="http://schemas.microsoft.com/office/powerpoint/2010/main" val="794670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cs typeface="+mn-cs"/>
              </a:defRPr>
            </a:lvl1pPr>
          </a:lstStyle>
          <a:p>
            <a:pPr>
              <a:defRPr/>
            </a:pPr>
            <a:endParaRPr lang="en-GB" altLang="en-US"/>
          </a:p>
        </p:txBody>
      </p:sp>
      <p:sp>
        <p:nvSpPr>
          <p:cNvPr id="3" name="Date Placeholder 2"/>
          <p:cNvSpPr>
            <a:spLocks noGrp="1"/>
          </p:cNvSpPr>
          <p:nvPr>
            <p:ph type="dt" idx="1"/>
          </p:nvPr>
        </p:nvSpPr>
        <p:spPr>
          <a:xfrm>
            <a:off x="3849688" y="0"/>
            <a:ext cx="2946400" cy="49680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DBD5614D-043D-420A-AF14-9AA392EAE3AB}" type="datetimeFigureOut">
              <a:rPr lang="en-GB" altLang="en-US"/>
              <a:pPr>
                <a:defRPr/>
              </a:pPr>
              <a:t>10/06/2019</a:t>
            </a:fld>
            <a:endParaRPr lang="en-GB"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p:cNvSpPr>
            <a:spLocks noGrp="1"/>
          </p:cNvSpPr>
          <p:nvPr>
            <p:ph type="ftr" sz="quarter" idx="4"/>
          </p:nvPr>
        </p:nvSpPr>
        <p:spPr>
          <a:xfrm>
            <a:off x="0" y="9428242"/>
            <a:ext cx="2946400" cy="496809"/>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cs typeface="+mn-cs"/>
              </a:defRPr>
            </a:lvl1pPr>
          </a:lstStyle>
          <a:p>
            <a:pPr>
              <a:defRPr/>
            </a:pPr>
            <a:endParaRPr lang="en-GB" altLang="en-US"/>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EDC92AF4-27C9-4C7D-8F52-019A2BCD67FF}" type="slidenum">
              <a:rPr lang="en-GB" altLang="en-US"/>
              <a:pPr>
                <a:defRPr/>
              </a:pPr>
              <a:t>‹#›</a:t>
            </a:fld>
            <a:endParaRPr lang="en-GB" altLang="en-US"/>
          </a:p>
        </p:txBody>
      </p:sp>
    </p:spTree>
    <p:extLst>
      <p:ext uri="{BB962C8B-B14F-4D97-AF65-F5344CB8AC3E}">
        <p14:creationId xmlns:p14="http://schemas.microsoft.com/office/powerpoint/2010/main" val="53330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a:t>
            </a:fld>
            <a:endParaRPr lang="en-GB" altLang="en-US"/>
          </a:p>
        </p:txBody>
      </p:sp>
    </p:spTree>
    <p:extLst>
      <p:ext uri="{BB962C8B-B14F-4D97-AF65-F5344CB8AC3E}">
        <p14:creationId xmlns:p14="http://schemas.microsoft.com/office/powerpoint/2010/main" val="161424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10</a:t>
            </a:fld>
            <a:endParaRPr lang="en-GB" altLang="en-US"/>
          </a:p>
        </p:txBody>
      </p:sp>
    </p:spTree>
    <p:extLst>
      <p:ext uri="{BB962C8B-B14F-4D97-AF65-F5344CB8AC3E}">
        <p14:creationId xmlns:p14="http://schemas.microsoft.com/office/powerpoint/2010/main" val="281616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11</a:t>
            </a:fld>
            <a:endParaRPr lang="en-GB" altLang="en-US"/>
          </a:p>
        </p:txBody>
      </p:sp>
    </p:spTree>
    <p:extLst>
      <p:ext uri="{BB962C8B-B14F-4D97-AF65-F5344CB8AC3E}">
        <p14:creationId xmlns:p14="http://schemas.microsoft.com/office/powerpoint/2010/main" val="927350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12</a:t>
            </a:fld>
            <a:endParaRPr lang="en-GB" altLang="en-US"/>
          </a:p>
        </p:txBody>
      </p:sp>
    </p:spTree>
    <p:extLst>
      <p:ext uri="{BB962C8B-B14F-4D97-AF65-F5344CB8AC3E}">
        <p14:creationId xmlns:p14="http://schemas.microsoft.com/office/powerpoint/2010/main" val="232682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13</a:t>
            </a:fld>
            <a:endParaRPr lang="en-GB" altLang="en-US"/>
          </a:p>
        </p:txBody>
      </p:sp>
    </p:spTree>
    <p:extLst>
      <p:ext uri="{BB962C8B-B14F-4D97-AF65-F5344CB8AC3E}">
        <p14:creationId xmlns:p14="http://schemas.microsoft.com/office/powerpoint/2010/main" val="93191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14</a:t>
            </a:fld>
            <a:endParaRPr lang="en-GB" altLang="en-US"/>
          </a:p>
        </p:txBody>
      </p:sp>
    </p:spTree>
    <p:extLst>
      <p:ext uri="{BB962C8B-B14F-4D97-AF65-F5344CB8AC3E}">
        <p14:creationId xmlns:p14="http://schemas.microsoft.com/office/powerpoint/2010/main" val="281597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15</a:t>
            </a:fld>
            <a:endParaRPr lang="en-GB" altLang="en-US"/>
          </a:p>
        </p:txBody>
      </p:sp>
    </p:spTree>
    <p:extLst>
      <p:ext uri="{BB962C8B-B14F-4D97-AF65-F5344CB8AC3E}">
        <p14:creationId xmlns:p14="http://schemas.microsoft.com/office/powerpoint/2010/main" val="301087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16</a:t>
            </a:fld>
            <a:endParaRPr lang="en-GB" altLang="en-US"/>
          </a:p>
        </p:txBody>
      </p:sp>
    </p:spTree>
    <p:extLst>
      <p:ext uri="{BB962C8B-B14F-4D97-AF65-F5344CB8AC3E}">
        <p14:creationId xmlns:p14="http://schemas.microsoft.com/office/powerpoint/2010/main" val="2803304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17</a:t>
            </a:fld>
            <a:endParaRPr lang="en-GB" altLang="en-US"/>
          </a:p>
        </p:txBody>
      </p:sp>
    </p:spTree>
    <p:extLst>
      <p:ext uri="{BB962C8B-B14F-4D97-AF65-F5344CB8AC3E}">
        <p14:creationId xmlns:p14="http://schemas.microsoft.com/office/powerpoint/2010/main" val="3919597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18</a:t>
            </a:fld>
            <a:endParaRPr lang="en-GB" altLang="en-US"/>
          </a:p>
        </p:txBody>
      </p:sp>
    </p:spTree>
    <p:extLst>
      <p:ext uri="{BB962C8B-B14F-4D97-AF65-F5344CB8AC3E}">
        <p14:creationId xmlns:p14="http://schemas.microsoft.com/office/powerpoint/2010/main" val="2938876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19</a:t>
            </a:fld>
            <a:endParaRPr lang="en-GB" altLang="en-US"/>
          </a:p>
        </p:txBody>
      </p:sp>
    </p:spTree>
    <p:extLst>
      <p:ext uri="{BB962C8B-B14F-4D97-AF65-F5344CB8AC3E}">
        <p14:creationId xmlns:p14="http://schemas.microsoft.com/office/powerpoint/2010/main" val="213825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2</a:t>
            </a:fld>
            <a:endParaRPr lang="en-GB" altLang="en-US"/>
          </a:p>
        </p:txBody>
      </p:sp>
    </p:spTree>
    <p:extLst>
      <p:ext uri="{BB962C8B-B14F-4D97-AF65-F5344CB8AC3E}">
        <p14:creationId xmlns:p14="http://schemas.microsoft.com/office/powerpoint/2010/main" val="3567609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20</a:t>
            </a:fld>
            <a:endParaRPr lang="en-GB" altLang="en-US"/>
          </a:p>
        </p:txBody>
      </p:sp>
    </p:spTree>
    <p:extLst>
      <p:ext uri="{BB962C8B-B14F-4D97-AF65-F5344CB8AC3E}">
        <p14:creationId xmlns:p14="http://schemas.microsoft.com/office/powerpoint/2010/main" val="2623546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21</a:t>
            </a:fld>
            <a:endParaRPr lang="en-GB" altLang="en-US"/>
          </a:p>
        </p:txBody>
      </p:sp>
    </p:spTree>
    <p:extLst>
      <p:ext uri="{BB962C8B-B14F-4D97-AF65-F5344CB8AC3E}">
        <p14:creationId xmlns:p14="http://schemas.microsoft.com/office/powerpoint/2010/main" val="3088721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22</a:t>
            </a:fld>
            <a:endParaRPr lang="en-GB" altLang="en-US"/>
          </a:p>
        </p:txBody>
      </p:sp>
    </p:spTree>
    <p:extLst>
      <p:ext uri="{BB962C8B-B14F-4D97-AF65-F5344CB8AC3E}">
        <p14:creationId xmlns:p14="http://schemas.microsoft.com/office/powerpoint/2010/main" val="4149897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23</a:t>
            </a:fld>
            <a:endParaRPr lang="en-GB" altLang="en-US"/>
          </a:p>
        </p:txBody>
      </p:sp>
    </p:spTree>
    <p:extLst>
      <p:ext uri="{BB962C8B-B14F-4D97-AF65-F5344CB8AC3E}">
        <p14:creationId xmlns:p14="http://schemas.microsoft.com/office/powerpoint/2010/main" val="3557637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24</a:t>
            </a:fld>
            <a:endParaRPr lang="en-GB" altLang="en-US"/>
          </a:p>
        </p:txBody>
      </p:sp>
    </p:spTree>
    <p:extLst>
      <p:ext uri="{BB962C8B-B14F-4D97-AF65-F5344CB8AC3E}">
        <p14:creationId xmlns:p14="http://schemas.microsoft.com/office/powerpoint/2010/main" val="205146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3</a:t>
            </a:fld>
            <a:endParaRPr lang="en-GB" altLang="en-US"/>
          </a:p>
        </p:txBody>
      </p:sp>
    </p:spTree>
    <p:extLst>
      <p:ext uri="{BB962C8B-B14F-4D97-AF65-F5344CB8AC3E}">
        <p14:creationId xmlns:p14="http://schemas.microsoft.com/office/powerpoint/2010/main" val="210601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4</a:t>
            </a:fld>
            <a:endParaRPr lang="en-GB" altLang="en-US"/>
          </a:p>
        </p:txBody>
      </p:sp>
    </p:spTree>
    <p:extLst>
      <p:ext uri="{BB962C8B-B14F-4D97-AF65-F5344CB8AC3E}">
        <p14:creationId xmlns:p14="http://schemas.microsoft.com/office/powerpoint/2010/main" val="399345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5</a:t>
            </a:fld>
            <a:endParaRPr lang="en-GB" altLang="en-US"/>
          </a:p>
        </p:txBody>
      </p:sp>
    </p:spTree>
    <p:extLst>
      <p:ext uri="{BB962C8B-B14F-4D97-AF65-F5344CB8AC3E}">
        <p14:creationId xmlns:p14="http://schemas.microsoft.com/office/powerpoint/2010/main" val="33393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6</a:t>
            </a:fld>
            <a:endParaRPr lang="en-GB" altLang="en-US"/>
          </a:p>
        </p:txBody>
      </p:sp>
    </p:spTree>
    <p:extLst>
      <p:ext uri="{BB962C8B-B14F-4D97-AF65-F5344CB8AC3E}">
        <p14:creationId xmlns:p14="http://schemas.microsoft.com/office/powerpoint/2010/main" val="209597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7</a:t>
            </a:fld>
            <a:endParaRPr lang="en-GB" altLang="en-US"/>
          </a:p>
        </p:txBody>
      </p:sp>
    </p:spTree>
    <p:extLst>
      <p:ext uri="{BB962C8B-B14F-4D97-AF65-F5344CB8AC3E}">
        <p14:creationId xmlns:p14="http://schemas.microsoft.com/office/powerpoint/2010/main" val="1770632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8</a:t>
            </a:fld>
            <a:endParaRPr lang="en-GB" altLang="en-US"/>
          </a:p>
        </p:txBody>
      </p:sp>
    </p:spTree>
    <p:extLst>
      <p:ext uri="{BB962C8B-B14F-4D97-AF65-F5344CB8AC3E}">
        <p14:creationId xmlns:p14="http://schemas.microsoft.com/office/powerpoint/2010/main" val="420222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DC92AF4-27C9-4C7D-8F52-019A2BCD67FF}" type="slidenum">
              <a:rPr lang="en-GB" altLang="en-US" smtClean="0"/>
              <a:pPr>
                <a:defRPr/>
              </a:pPr>
              <a:t>9</a:t>
            </a:fld>
            <a:endParaRPr lang="en-GB" altLang="en-US"/>
          </a:p>
        </p:txBody>
      </p:sp>
    </p:spTree>
    <p:extLst>
      <p:ext uri="{BB962C8B-B14F-4D97-AF65-F5344CB8AC3E}">
        <p14:creationId xmlns:p14="http://schemas.microsoft.com/office/powerpoint/2010/main" val="109841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background - title">
    <p:spTree>
      <p:nvGrpSpPr>
        <p:cNvPr id="1" name=""/>
        <p:cNvGrpSpPr/>
        <p:nvPr/>
      </p:nvGrpSpPr>
      <p:grpSpPr>
        <a:xfrm>
          <a:off x="0" y="0"/>
          <a:ext cx="0" cy="0"/>
          <a:chOff x="0" y="0"/>
          <a:chExt cx="0" cy="0"/>
        </a:xfrm>
      </p:grpSpPr>
      <p:sp>
        <p:nvSpPr>
          <p:cNvPr id="11" name="Title 1"/>
          <p:cNvSpPr>
            <a:spLocks noGrp="1"/>
          </p:cNvSpPr>
          <p:nvPr>
            <p:ph type="ctrTitle"/>
          </p:nvPr>
        </p:nvSpPr>
        <p:spPr>
          <a:xfrm>
            <a:off x="287338" y="2091847"/>
            <a:ext cx="6858000" cy="367800"/>
          </a:xfrm>
        </p:spPr>
        <p:txBody>
          <a:bodyPr anchor="b">
            <a:noAutofit/>
          </a:bodyPr>
          <a:lstStyle>
            <a:lvl1pPr algn="l">
              <a:defRPr sz="2400" b="0" i="0">
                <a:latin typeface="Calibri" charset="0"/>
                <a:ea typeface="Calibri" charset="0"/>
                <a:cs typeface="Calibri" charset="0"/>
              </a:defRPr>
            </a:lvl1pPr>
          </a:lstStyle>
          <a:p>
            <a:r>
              <a:rPr lang="en-US" dirty="0"/>
              <a:t>Click to edit Master title style</a:t>
            </a:r>
          </a:p>
        </p:txBody>
      </p:sp>
      <p:sp>
        <p:nvSpPr>
          <p:cNvPr id="12" name="Subtitle 2"/>
          <p:cNvSpPr>
            <a:spLocks noGrp="1"/>
          </p:cNvSpPr>
          <p:nvPr>
            <p:ph type="subTitle" idx="1"/>
          </p:nvPr>
        </p:nvSpPr>
        <p:spPr>
          <a:xfrm>
            <a:off x="287337" y="2459647"/>
            <a:ext cx="8569325" cy="565389"/>
          </a:xfrm>
        </p:spPr>
        <p:txBody>
          <a:bodyPr>
            <a:noAutofit/>
          </a:bodyPr>
          <a:lstStyle>
            <a:lvl1pPr marL="0" indent="0" algn="l">
              <a:buNone/>
              <a:defRPr sz="4800" b="1" i="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9"/>
          <p:cNvSpPr>
            <a:spLocks noGrp="1"/>
          </p:cNvSpPr>
          <p:nvPr>
            <p:ph type="body" sz="quarter" idx="13"/>
          </p:nvPr>
        </p:nvSpPr>
        <p:spPr>
          <a:xfrm>
            <a:off x="287338" y="3025036"/>
            <a:ext cx="8569325" cy="746125"/>
          </a:xfrm>
          <a:noFill/>
        </p:spPr>
        <p:txBody>
          <a:bodyPr>
            <a:noAutofit/>
          </a:bodyPr>
          <a:lstStyle>
            <a:lvl1pPr marL="0" indent="0">
              <a:buNone/>
              <a:defRPr sz="4800" b="1" i="0">
                <a:solidFill>
                  <a:srgbClr val="00B9BD"/>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fld id="{DA545C26-FE4A-4D1A-946A-14681E0FE9C3}" type="datetimeFigureOut">
              <a:rPr lang="en-US" altLang="en-US"/>
              <a:pPr>
                <a:defRPr/>
              </a:pPr>
              <a:t>6/10/2019</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625474D7-1A52-4529-A762-9B9D70C98011}" type="slidenum">
              <a:rPr lang="en-US" altLang="en-US"/>
              <a:pPr>
                <a:defRPr/>
              </a:pPr>
              <a:t>‹#›</a:t>
            </a:fld>
            <a:endParaRPr lang="en-US" altLang="en-US"/>
          </a:p>
        </p:txBody>
      </p:sp>
    </p:spTree>
    <p:extLst>
      <p:ext uri="{BB962C8B-B14F-4D97-AF65-F5344CB8AC3E}">
        <p14:creationId xmlns:p14="http://schemas.microsoft.com/office/powerpoint/2010/main" val="64607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hite background - text ">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2"/>
                </a:solidFill>
              </a:defRPr>
            </a:lvl1pPr>
          </a:lstStyle>
          <a:p>
            <a:r>
              <a:rPr lang="en-US" dirty="0"/>
              <a:t>Click to edit Master title style</a:t>
            </a:r>
          </a:p>
        </p:txBody>
      </p:sp>
      <p:sp>
        <p:nvSpPr>
          <p:cNvPr id="7" name="Text Placeholder 6"/>
          <p:cNvSpPr>
            <a:spLocks noGrp="1"/>
          </p:cNvSpPr>
          <p:nvPr>
            <p:ph type="body" sz="quarter" idx="13"/>
          </p:nvPr>
        </p:nvSpPr>
        <p:spPr>
          <a:xfrm>
            <a:off x="287338" y="2151063"/>
            <a:ext cx="8569325" cy="3705225"/>
          </a:xfrm>
        </p:spPr>
        <p:txBody>
          <a:bodyPr/>
          <a:lstStyle>
            <a:lvl1pPr>
              <a:defRPr b="0" i="0">
                <a:latin typeface="Calibri" charset="0"/>
                <a:ea typeface="Calibri" charset="0"/>
                <a:cs typeface="Calibri" charset="0"/>
              </a:defRPr>
            </a:lvl1pPr>
            <a:lvl2pPr>
              <a:defRPr b="0" i="0">
                <a:latin typeface="Calibri" charset="0"/>
                <a:ea typeface="Calibri" charset="0"/>
                <a:cs typeface="Calibri" charset="0"/>
              </a:defRPr>
            </a:lvl2pPr>
            <a:lvl3pPr>
              <a:defRPr b="0" i="0">
                <a:latin typeface="Calibri" charset="0"/>
                <a:ea typeface="Calibri" charset="0"/>
                <a:cs typeface="Calibri" charset="0"/>
              </a:defRPr>
            </a:lvl3pPr>
            <a:lvl4pPr>
              <a:defRPr b="0" i="0">
                <a:latin typeface="Calibri" charset="0"/>
                <a:ea typeface="Calibri" charset="0"/>
                <a:cs typeface="Calibri" charset="0"/>
              </a:defRPr>
            </a:lvl4pPr>
            <a:lvl5pPr>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67D95DE-F50A-435D-A67C-B11E7A51D0E0}" type="datetimeFigureOut">
              <a:rPr lang="en-US" altLang="en-US"/>
              <a:pPr>
                <a:defRPr/>
              </a:pPr>
              <a:t>6/10/2019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A885F5D2-7397-4E2F-8AEC-0B60742086D1}" type="slidenum">
              <a:rPr lang="en-US" altLang="en-US"/>
              <a:pPr>
                <a:defRPr/>
              </a:pPr>
              <a:t>‹#›</a:t>
            </a:fld>
            <a:endParaRPr lang="en-US" altLang="en-US"/>
          </a:p>
        </p:txBody>
      </p:sp>
    </p:spTree>
    <p:extLst>
      <p:ext uri="{BB962C8B-B14F-4D97-AF65-F5344CB8AC3E}">
        <p14:creationId xmlns:p14="http://schemas.microsoft.com/office/powerpoint/2010/main" val="56871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Background - title">
    <p:spTree>
      <p:nvGrpSpPr>
        <p:cNvPr id="1" name=""/>
        <p:cNvGrpSpPr/>
        <p:nvPr/>
      </p:nvGrpSpPr>
      <p:grpSpPr>
        <a:xfrm>
          <a:off x="0" y="0"/>
          <a:ext cx="0" cy="0"/>
          <a:chOff x="0" y="0"/>
          <a:chExt cx="0" cy="0"/>
        </a:xfrm>
      </p:grpSpPr>
      <p:sp>
        <p:nvSpPr>
          <p:cNvPr id="8" name="Title 1"/>
          <p:cNvSpPr>
            <a:spLocks noGrp="1"/>
          </p:cNvSpPr>
          <p:nvPr>
            <p:ph type="ctrTitle"/>
          </p:nvPr>
        </p:nvSpPr>
        <p:spPr>
          <a:xfrm>
            <a:off x="287338" y="2091847"/>
            <a:ext cx="6858000" cy="367800"/>
          </a:xfrm>
        </p:spPr>
        <p:txBody>
          <a:bodyPr anchor="b">
            <a:noAutofit/>
          </a:bodyPr>
          <a:lstStyle>
            <a:lvl1pPr algn="l">
              <a:defRPr sz="2400" b="0" i="0">
                <a:latin typeface="Calibri" charset="0"/>
                <a:ea typeface="Calibri" charset="0"/>
                <a:cs typeface="Calibri" charset="0"/>
              </a:defRPr>
            </a:lvl1pPr>
          </a:lstStyle>
          <a:p>
            <a:r>
              <a:rPr lang="en-US" dirty="0"/>
              <a:t>Click to edit Master title style</a:t>
            </a:r>
          </a:p>
        </p:txBody>
      </p:sp>
      <p:sp>
        <p:nvSpPr>
          <p:cNvPr id="9" name="Subtitle 2"/>
          <p:cNvSpPr>
            <a:spLocks noGrp="1"/>
          </p:cNvSpPr>
          <p:nvPr>
            <p:ph type="subTitle" idx="1"/>
          </p:nvPr>
        </p:nvSpPr>
        <p:spPr>
          <a:xfrm>
            <a:off x="287337" y="2459647"/>
            <a:ext cx="8569325" cy="565389"/>
          </a:xfrm>
        </p:spPr>
        <p:txBody>
          <a:bodyPr>
            <a:noAutofit/>
          </a:bodyPr>
          <a:lstStyle>
            <a:lvl1pPr marL="0" indent="0" algn="l">
              <a:buNone/>
              <a:defRPr sz="4800" b="1" i="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9"/>
          <p:cNvSpPr>
            <a:spLocks noGrp="1"/>
          </p:cNvSpPr>
          <p:nvPr>
            <p:ph type="body" sz="quarter" idx="13"/>
          </p:nvPr>
        </p:nvSpPr>
        <p:spPr>
          <a:xfrm>
            <a:off x="287338" y="3025036"/>
            <a:ext cx="8569325" cy="746125"/>
          </a:xfrm>
          <a:noFill/>
        </p:spPr>
        <p:txBody>
          <a:bodyPr>
            <a:noAutofit/>
          </a:bodyPr>
          <a:lstStyle>
            <a:lvl1pPr marL="0" indent="0">
              <a:buNone/>
              <a:defRPr sz="4800" b="1" i="0">
                <a:solidFill>
                  <a:srgbClr val="00B9BD"/>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fld id="{377B35CD-79B5-4BB1-910D-1D4C474A796F}" type="datetimeFigureOut">
              <a:rPr lang="en-US" altLang="en-US"/>
              <a:pPr>
                <a:defRPr/>
              </a:pPr>
              <a:t>6/10/2019</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30691F93-077F-464E-9450-E033FF1C0E38}" type="slidenum">
              <a:rPr lang="en-US" altLang="en-US"/>
              <a:pPr>
                <a:defRPr/>
              </a:pPr>
              <a:t>‹#›</a:t>
            </a:fld>
            <a:endParaRPr lang="en-US" altLang="en-US"/>
          </a:p>
        </p:txBody>
      </p:sp>
    </p:spTree>
    <p:extLst>
      <p:ext uri="{BB962C8B-B14F-4D97-AF65-F5344CB8AC3E}">
        <p14:creationId xmlns:p14="http://schemas.microsoft.com/office/powerpoint/2010/main" val="235089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Background - tex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2"/>
                </a:solidFill>
              </a:defRPr>
            </a:lvl1pPr>
          </a:lstStyle>
          <a:p>
            <a:r>
              <a:rPr lang="en-US" dirty="0"/>
              <a:t>Click to edit Master title style</a:t>
            </a:r>
          </a:p>
        </p:txBody>
      </p:sp>
      <p:sp>
        <p:nvSpPr>
          <p:cNvPr id="7" name="Text Placeholder 6"/>
          <p:cNvSpPr>
            <a:spLocks noGrp="1"/>
          </p:cNvSpPr>
          <p:nvPr>
            <p:ph type="body" sz="quarter" idx="13"/>
          </p:nvPr>
        </p:nvSpPr>
        <p:spPr>
          <a:xfrm>
            <a:off x="287338" y="2151063"/>
            <a:ext cx="8569325" cy="3705225"/>
          </a:xfrm>
        </p:spPr>
        <p:txBody>
          <a:bodyPr/>
          <a:lstStyle>
            <a:lvl1pPr>
              <a:defRPr b="0" i="0">
                <a:latin typeface="Calibri" charset="0"/>
                <a:ea typeface="Calibri" charset="0"/>
                <a:cs typeface="Calibri" charset="0"/>
              </a:defRPr>
            </a:lvl1pPr>
            <a:lvl2pPr>
              <a:defRPr b="0" i="0">
                <a:latin typeface="Calibri" charset="0"/>
                <a:ea typeface="Calibri" charset="0"/>
                <a:cs typeface="Calibri" charset="0"/>
              </a:defRPr>
            </a:lvl2pPr>
            <a:lvl3pPr>
              <a:defRPr b="0" i="0">
                <a:latin typeface="Calibri" charset="0"/>
                <a:ea typeface="Calibri" charset="0"/>
                <a:cs typeface="Calibri" charset="0"/>
              </a:defRPr>
            </a:lvl3pPr>
            <a:lvl4pPr>
              <a:defRPr b="0" i="0">
                <a:latin typeface="Calibri" charset="0"/>
                <a:ea typeface="Calibri" charset="0"/>
                <a:cs typeface="Calibri" charset="0"/>
              </a:defRPr>
            </a:lvl4pPr>
            <a:lvl5pPr>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E4144541-6418-4DF6-9AED-643D3126BDA5}" type="datetimeFigureOut">
              <a:rPr lang="en-US" altLang="en-US"/>
              <a:pPr>
                <a:defRPr/>
              </a:pPr>
              <a:t>6/10/2019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C8CA15C9-AF3C-43C7-8EAE-7DE13DEBDC72}" type="slidenum">
              <a:rPr lang="en-US" altLang="en-US"/>
              <a:pPr>
                <a:defRPr/>
              </a:pPr>
              <a:t>‹#›</a:t>
            </a:fld>
            <a:endParaRPr lang="en-US" altLang="en-US"/>
          </a:p>
        </p:txBody>
      </p:sp>
    </p:spTree>
    <p:extLst>
      <p:ext uri="{BB962C8B-B14F-4D97-AF65-F5344CB8AC3E}">
        <p14:creationId xmlns:p14="http://schemas.microsoft.com/office/powerpoint/2010/main" val="102651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Background - imag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Tree>
    <p:extLst>
      <p:ext uri="{BB962C8B-B14F-4D97-AF65-F5344CB8AC3E}">
        <p14:creationId xmlns:p14="http://schemas.microsoft.com/office/powerpoint/2010/main" val="78177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eel Blue Background - title">
    <p:spTree>
      <p:nvGrpSpPr>
        <p:cNvPr id="1" name=""/>
        <p:cNvGrpSpPr/>
        <p:nvPr/>
      </p:nvGrpSpPr>
      <p:grpSpPr>
        <a:xfrm>
          <a:off x="0" y="0"/>
          <a:ext cx="0" cy="0"/>
          <a:chOff x="0" y="0"/>
          <a:chExt cx="0" cy="0"/>
        </a:xfrm>
      </p:grpSpPr>
      <p:sp>
        <p:nvSpPr>
          <p:cNvPr id="8" name="Title 1"/>
          <p:cNvSpPr>
            <a:spLocks noGrp="1"/>
          </p:cNvSpPr>
          <p:nvPr>
            <p:ph type="ctrTitle"/>
          </p:nvPr>
        </p:nvSpPr>
        <p:spPr>
          <a:xfrm>
            <a:off x="287338" y="2091847"/>
            <a:ext cx="6858000" cy="367800"/>
          </a:xfrm>
        </p:spPr>
        <p:txBody>
          <a:bodyPr anchor="b">
            <a:noAutofit/>
          </a:bodyPr>
          <a:lstStyle>
            <a:lvl1pPr algn="l">
              <a:defRPr sz="2400" b="0" i="0">
                <a:latin typeface="Calibri" charset="0"/>
                <a:ea typeface="Calibri" charset="0"/>
                <a:cs typeface="Calibri" charset="0"/>
              </a:defRPr>
            </a:lvl1pPr>
          </a:lstStyle>
          <a:p>
            <a:r>
              <a:rPr lang="en-US" dirty="0"/>
              <a:t>Click to edit Master title style</a:t>
            </a:r>
          </a:p>
        </p:txBody>
      </p:sp>
      <p:sp>
        <p:nvSpPr>
          <p:cNvPr id="9" name="Subtitle 2"/>
          <p:cNvSpPr>
            <a:spLocks noGrp="1"/>
          </p:cNvSpPr>
          <p:nvPr>
            <p:ph type="subTitle" idx="1"/>
          </p:nvPr>
        </p:nvSpPr>
        <p:spPr>
          <a:xfrm>
            <a:off x="287337" y="2459647"/>
            <a:ext cx="8569325" cy="565389"/>
          </a:xfrm>
        </p:spPr>
        <p:txBody>
          <a:bodyPr>
            <a:noAutofit/>
          </a:bodyPr>
          <a:lstStyle>
            <a:lvl1pPr marL="0" indent="0" algn="l">
              <a:buNone/>
              <a:defRPr sz="4800" b="1" i="0">
                <a:solidFill>
                  <a:schemeClr val="tx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9"/>
          <p:cNvSpPr>
            <a:spLocks noGrp="1"/>
          </p:cNvSpPr>
          <p:nvPr>
            <p:ph type="body" sz="quarter" idx="13"/>
          </p:nvPr>
        </p:nvSpPr>
        <p:spPr>
          <a:xfrm>
            <a:off x="287338" y="3025036"/>
            <a:ext cx="8569325" cy="746125"/>
          </a:xfrm>
          <a:noFill/>
        </p:spPr>
        <p:txBody>
          <a:bodyPr>
            <a:noAutofit/>
          </a:bodyPr>
          <a:lstStyle>
            <a:lvl1pPr marL="0" indent="0">
              <a:buNone/>
              <a:defRPr sz="4800" b="1" i="0">
                <a:solidFill>
                  <a:schemeClr val="bg1"/>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fld id="{532F5001-62D2-4688-861E-6414AECC1803}" type="datetimeFigureOut">
              <a:rPr lang="en-US" altLang="en-US"/>
              <a:pPr>
                <a:defRPr/>
              </a:pPr>
              <a:t>6/10/2019</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BFABFE0C-4210-4BEE-A9BE-CAEAE74073D1}" type="slidenum">
              <a:rPr lang="en-US" altLang="en-US"/>
              <a:pPr>
                <a:defRPr/>
              </a:pPr>
              <a:t>‹#›</a:t>
            </a:fld>
            <a:endParaRPr lang="en-US" altLang="en-US"/>
          </a:p>
        </p:txBody>
      </p:sp>
    </p:spTree>
    <p:extLst>
      <p:ext uri="{BB962C8B-B14F-4D97-AF65-F5344CB8AC3E}">
        <p14:creationId xmlns:p14="http://schemas.microsoft.com/office/powerpoint/2010/main" val="2927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eel Blue Background - tex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287338" y="2151063"/>
            <a:ext cx="8569325" cy="3705225"/>
          </a:xfrm>
        </p:spPr>
        <p:txBody>
          <a:bodyPr/>
          <a:lstStyle>
            <a:lvl1pPr>
              <a:defRPr b="0" i="0">
                <a:latin typeface="Calibri" charset="0"/>
                <a:ea typeface="Calibri" charset="0"/>
                <a:cs typeface="Calibri" charset="0"/>
              </a:defRPr>
            </a:lvl1pPr>
            <a:lvl2pPr>
              <a:defRPr b="0" i="0">
                <a:latin typeface="Calibri" charset="0"/>
                <a:ea typeface="Calibri" charset="0"/>
                <a:cs typeface="Calibri" charset="0"/>
              </a:defRPr>
            </a:lvl2pPr>
            <a:lvl3pPr>
              <a:defRPr b="0" i="0">
                <a:latin typeface="Calibri" charset="0"/>
                <a:ea typeface="Calibri" charset="0"/>
                <a:cs typeface="Calibri" charset="0"/>
              </a:defRPr>
            </a:lvl3pPr>
            <a:lvl4pPr>
              <a:defRPr b="0" i="0">
                <a:latin typeface="Calibri" charset="0"/>
                <a:ea typeface="Calibri" charset="0"/>
                <a:cs typeface="Calibri" charset="0"/>
              </a:defRPr>
            </a:lvl4pPr>
            <a:lvl5pPr>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BF18C485-EF1C-4B48-B18F-05612F043A31}" type="datetimeFigureOut">
              <a:rPr lang="en-US" altLang="en-US"/>
              <a:pPr>
                <a:defRPr/>
              </a:pPr>
              <a:t>6/10/2019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813F1B6E-3261-4918-95F5-4B75B064178E}" type="slidenum">
              <a:rPr lang="en-US" altLang="en-US"/>
              <a:pPr>
                <a:defRPr/>
              </a:pPr>
              <a:t>‹#›</a:t>
            </a:fld>
            <a:endParaRPr lang="en-US" altLang="en-US"/>
          </a:p>
        </p:txBody>
      </p:sp>
    </p:spTree>
    <p:extLst>
      <p:ext uri="{BB962C8B-B14F-4D97-AF65-F5344CB8AC3E}">
        <p14:creationId xmlns:p14="http://schemas.microsoft.com/office/powerpoint/2010/main" val="8543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eel Blue Background - imag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Tree>
    <p:extLst>
      <p:ext uri="{BB962C8B-B14F-4D97-AF65-F5344CB8AC3E}">
        <p14:creationId xmlns:p14="http://schemas.microsoft.com/office/powerpoint/2010/main" val="389120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background - title">
    <p:spTree>
      <p:nvGrpSpPr>
        <p:cNvPr id="1" name=""/>
        <p:cNvGrpSpPr/>
        <p:nvPr/>
      </p:nvGrpSpPr>
      <p:grpSpPr>
        <a:xfrm>
          <a:off x="0" y="0"/>
          <a:ext cx="0" cy="0"/>
          <a:chOff x="0" y="0"/>
          <a:chExt cx="0" cy="0"/>
        </a:xfrm>
      </p:grpSpPr>
      <p:sp>
        <p:nvSpPr>
          <p:cNvPr id="11" name="Title 1"/>
          <p:cNvSpPr>
            <a:spLocks noGrp="1"/>
          </p:cNvSpPr>
          <p:nvPr>
            <p:ph type="ctrTitle"/>
          </p:nvPr>
        </p:nvSpPr>
        <p:spPr>
          <a:xfrm>
            <a:off x="287338" y="2091847"/>
            <a:ext cx="6858000" cy="367800"/>
          </a:xfrm>
        </p:spPr>
        <p:txBody>
          <a:bodyPr anchor="b">
            <a:noAutofit/>
          </a:bodyPr>
          <a:lstStyle>
            <a:lvl1pPr algn="l">
              <a:defRPr sz="2400" b="0" i="0">
                <a:latin typeface="Calibri" charset="0"/>
                <a:ea typeface="Calibri" charset="0"/>
                <a:cs typeface="Calibri" charset="0"/>
              </a:defRPr>
            </a:lvl1pPr>
          </a:lstStyle>
          <a:p>
            <a:r>
              <a:rPr lang="en-US" dirty="0"/>
              <a:t>Click to edit Master title style</a:t>
            </a:r>
          </a:p>
        </p:txBody>
      </p:sp>
      <p:sp>
        <p:nvSpPr>
          <p:cNvPr id="12" name="Subtitle 2"/>
          <p:cNvSpPr>
            <a:spLocks noGrp="1"/>
          </p:cNvSpPr>
          <p:nvPr>
            <p:ph type="subTitle" idx="1"/>
          </p:nvPr>
        </p:nvSpPr>
        <p:spPr>
          <a:xfrm>
            <a:off x="287337" y="2459647"/>
            <a:ext cx="8569325" cy="565389"/>
          </a:xfrm>
        </p:spPr>
        <p:txBody>
          <a:bodyPr>
            <a:noAutofit/>
          </a:bodyPr>
          <a:lstStyle>
            <a:lvl1pPr marL="0" indent="0" algn="l">
              <a:buNone/>
              <a:defRPr sz="4800" b="1" i="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9"/>
          <p:cNvSpPr>
            <a:spLocks noGrp="1"/>
          </p:cNvSpPr>
          <p:nvPr>
            <p:ph type="body" sz="quarter" idx="13"/>
          </p:nvPr>
        </p:nvSpPr>
        <p:spPr>
          <a:xfrm>
            <a:off x="287338" y="3025036"/>
            <a:ext cx="8569325" cy="746125"/>
          </a:xfrm>
          <a:noFill/>
        </p:spPr>
        <p:txBody>
          <a:bodyPr>
            <a:noAutofit/>
          </a:bodyPr>
          <a:lstStyle>
            <a:lvl1pPr marL="0" indent="0">
              <a:buNone/>
              <a:defRPr sz="4800" b="1" i="0">
                <a:solidFill>
                  <a:srgbClr val="00B9BD"/>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fld id="{87F680B6-B7AF-4807-9D49-C4F6FE248205}" type="datetimeFigureOut">
              <a:rPr lang="en-US" altLang="en-US"/>
              <a:pPr>
                <a:defRPr/>
              </a:pPr>
              <a:t>6/10/2019</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F49CD57E-DD43-47C5-84FF-1F6784DAA9BE}" type="slidenum">
              <a:rPr lang="en-US" altLang="en-US"/>
              <a:pPr>
                <a:defRPr/>
              </a:pPr>
              <a:t>‹#›</a:t>
            </a:fld>
            <a:endParaRPr lang="en-US" altLang="en-US"/>
          </a:p>
        </p:txBody>
      </p:sp>
    </p:spTree>
    <p:extLst>
      <p:ext uri="{BB962C8B-B14F-4D97-AF65-F5344CB8AC3E}">
        <p14:creationId xmlns:p14="http://schemas.microsoft.com/office/powerpoint/2010/main" val="185242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hite background - title alt">
    <p:spTree>
      <p:nvGrpSpPr>
        <p:cNvPr id="1" name=""/>
        <p:cNvGrpSpPr/>
        <p:nvPr/>
      </p:nvGrpSpPr>
      <p:grpSpPr>
        <a:xfrm>
          <a:off x="0" y="0"/>
          <a:ext cx="0" cy="0"/>
          <a:chOff x="0" y="0"/>
          <a:chExt cx="0" cy="0"/>
        </a:xfrm>
      </p:grpSpPr>
      <p:sp>
        <p:nvSpPr>
          <p:cNvPr id="11" name="Title 1"/>
          <p:cNvSpPr>
            <a:spLocks noGrp="1"/>
          </p:cNvSpPr>
          <p:nvPr>
            <p:ph type="ctrTitle"/>
          </p:nvPr>
        </p:nvSpPr>
        <p:spPr>
          <a:xfrm>
            <a:off x="287338" y="2091847"/>
            <a:ext cx="6858000" cy="367800"/>
          </a:xfrm>
        </p:spPr>
        <p:txBody>
          <a:bodyPr anchor="b">
            <a:noAutofit/>
          </a:bodyPr>
          <a:lstStyle>
            <a:lvl1pPr algn="l">
              <a:defRPr sz="2400" b="0" i="0">
                <a:latin typeface="Calibri" charset="0"/>
                <a:ea typeface="Calibri" charset="0"/>
                <a:cs typeface="Calibri" charset="0"/>
              </a:defRPr>
            </a:lvl1pPr>
          </a:lstStyle>
          <a:p>
            <a:r>
              <a:rPr lang="en-US" dirty="0"/>
              <a:t>Click to edit Master title style</a:t>
            </a:r>
          </a:p>
        </p:txBody>
      </p:sp>
      <p:sp>
        <p:nvSpPr>
          <p:cNvPr id="12" name="Subtitle 2"/>
          <p:cNvSpPr>
            <a:spLocks noGrp="1"/>
          </p:cNvSpPr>
          <p:nvPr>
            <p:ph type="subTitle" idx="1"/>
          </p:nvPr>
        </p:nvSpPr>
        <p:spPr>
          <a:xfrm>
            <a:off x="287337" y="2459647"/>
            <a:ext cx="8569325" cy="565389"/>
          </a:xfrm>
        </p:spPr>
        <p:txBody>
          <a:bodyPr>
            <a:noAutofit/>
          </a:bodyPr>
          <a:lstStyle>
            <a:lvl1pPr marL="0" indent="0" algn="l">
              <a:buNone/>
              <a:defRPr sz="4800" b="1" i="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9"/>
          <p:cNvSpPr>
            <a:spLocks noGrp="1"/>
          </p:cNvSpPr>
          <p:nvPr>
            <p:ph type="body" sz="quarter" idx="13"/>
          </p:nvPr>
        </p:nvSpPr>
        <p:spPr>
          <a:xfrm>
            <a:off x="287338" y="3025036"/>
            <a:ext cx="8569325" cy="746125"/>
          </a:xfrm>
          <a:noFill/>
        </p:spPr>
        <p:txBody>
          <a:bodyPr>
            <a:noAutofit/>
          </a:bodyPr>
          <a:lstStyle>
            <a:lvl1pPr marL="0" indent="0">
              <a:buNone/>
              <a:defRPr sz="4800" b="1" i="0">
                <a:solidFill>
                  <a:schemeClr val="accent2"/>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fld id="{B54672DE-E563-4215-8095-AA44D8C81D48}" type="datetimeFigureOut">
              <a:rPr lang="en-US" altLang="en-US"/>
              <a:pPr>
                <a:defRPr/>
              </a:pPr>
              <a:t>6/10/2019</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4B7AFCE3-8D6C-49C5-BC7D-DFEE565475B5}" type="slidenum">
              <a:rPr lang="en-US" altLang="en-US"/>
              <a:pPr>
                <a:defRPr/>
              </a:pPr>
              <a:t>‹#›</a:t>
            </a:fld>
            <a:endParaRPr lang="en-US" altLang="en-US"/>
          </a:p>
        </p:txBody>
      </p:sp>
    </p:spTree>
    <p:extLst>
      <p:ext uri="{BB962C8B-B14F-4D97-AF65-F5344CB8AC3E}">
        <p14:creationId xmlns:p14="http://schemas.microsoft.com/office/powerpoint/2010/main" val="38735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background - text ">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2"/>
                </a:solidFill>
              </a:defRPr>
            </a:lvl1pPr>
          </a:lstStyle>
          <a:p>
            <a:r>
              <a:rPr lang="en-US" dirty="0"/>
              <a:t>Click to edit Master title style</a:t>
            </a:r>
          </a:p>
        </p:txBody>
      </p:sp>
      <p:sp>
        <p:nvSpPr>
          <p:cNvPr id="7" name="Text Placeholder 6"/>
          <p:cNvSpPr>
            <a:spLocks noGrp="1"/>
          </p:cNvSpPr>
          <p:nvPr>
            <p:ph type="body" sz="quarter" idx="13"/>
          </p:nvPr>
        </p:nvSpPr>
        <p:spPr>
          <a:xfrm>
            <a:off x="287338" y="2151063"/>
            <a:ext cx="8569325" cy="3705225"/>
          </a:xfrm>
        </p:spPr>
        <p:txBody>
          <a:bodyPr/>
          <a:lstStyle>
            <a:lvl1pPr>
              <a:defRPr b="0" i="0">
                <a:latin typeface="Calibri" charset="0"/>
                <a:ea typeface="Calibri" charset="0"/>
                <a:cs typeface="Calibri" charset="0"/>
              </a:defRPr>
            </a:lvl1pPr>
            <a:lvl2pPr>
              <a:defRPr b="0" i="0">
                <a:latin typeface="Calibri" charset="0"/>
                <a:ea typeface="Calibri" charset="0"/>
                <a:cs typeface="Calibri" charset="0"/>
              </a:defRPr>
            </a:lvl2pPr>
            <a:lvl3pPr>
              <a:defRPr b="0" i="0">
                <a:latin typeface="Calibri" charset="0"/>
                <a:ea typeface="Calibri" charset="0"/>
                <a:cs typeface="Calibri" charset="0"/>
              </a:defRPr>
            </a:lvl3pPr>
            <a:lvl4pPr>
              <a:defRPr b="0" i="0">
                <a:latin typeface="Calibri" charset="0"/>
                <a:ea typeface="Calibri" charset="0"/>
                <a:cs typeface="Calibri" charset="0"/>
              </a:defRPr>
            </a:lvl4pPr>
            <a:lvl5pPr>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67D95DE-F50A-435D-A67C-B11E7A51D0E0}" type="datetimeFigureOut">
              <a:rPr lang="en-US" altLang="en-US"/>
              <a:pPr>
                <a:defRPr/>
              </a:pPr>
              <a:t>6/10/2019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A885F5D2-7397-4E2F-8AEC-0B60742086D1}" type="slidenum">
              <a:rPr lang="en-US" altLang="en-US"/>
              <a:pPr>
                <a:defRPr/>
              </a:pPr>
              <a:t>‹#›</a:t>
            </a:fld>
            <a:endParaRPr lang="en-US" altLang="en-US"/>
          </a:p>
        </p:txBody>
      </p:sp>
    </p:spTree>
    <p:extLst>
      <p:ext uri="{BB962C8B-B14F-4D97-AF65-F5344CB8AC3E}">
        <p14:creationId xmlns:p14="http://schemas.microsoft.com/office/powerpoint/2010/main" val="308534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hite background - title alt">
    <p:spTree>
      <p:nvGrpSpPr>
        <p:cNvPr id="1" name=""/>
        <p:cNvGrpSpPr/>
        <p:nvPr/>
      </p:nvGrpSpPr>
      <p:grpSpPr>
        <a:xfrm>
          <a:off x="0" y="0"/>
          <a:ext cx="0" cy="0"/>
          <a:chOff x="0" y="0"/>
          <a:chExt cx="0" cy="0"/>
        </a:xfrm>
      </p:grpSpPr>
      <p:sp>
        <p:nvSpPr>
          <p:cNvPr id="11" name="Title 1"/>
          <p:cNvSpPr>
            <a:spLocks noGrp="1"/>
          </p:cNvSpPr>
          <p:nvPr>
            <p:ph type="ctrTitle"/>
          </p:nvPr>
        </p:nvSpPr>
        <p:spPr>
          <a:xfrm>
            <a:off x="287338" y="2091847"/>
            <a:ext cx="6858000" cy="367800"/>
          </a:xfrm>
        </p:spPr>
        <p:txBody>
          <a:bodyPr anchor="b">
            <a:noAutofit/>
          </a:bodyPr>
          <a:lstStyle>
            <a:lvl1pPr algn="l">
              <a:defRPr sz="2400" b="0" i="0">
                <a:latin typeface="Calibri" charset="0"/>
                <a:ea typeface="Calibri" charset="0"/>
                <a:cs typeface="Calibri" charset="0"/>
              </a:defRPr>
            </a:lvl1pPr>
          </a:lstStyle>
          <a:p>
            <a:r>
              <a:rPr lang="en-US" dirty="0"/>
              <a:t>Click to edit Master title style</a:t>
            </a:r>
          </a:p>
        </p:txBody>
      </p:sp>
      <p:sp>
        <p:nvSpPr>
          <p:cNvPr id="12" name="Subtitle 2"/>
          <p:cNvSpPr>
            <a:spLocks noGrp="1"/>
          </p:cNvSpPr>
          <p:nvPr>
            <p:ph type="subTitle" idx="1"/>
          </p:nvPr>
        </p:nvSpPr>
        <p:spPr>
          <a:xfrm>
            <a:off x="287337" y="2459647"/>
            <a:ext cx="8569325" cy="565389"/>
          </a:xfrm>
        </p:spPr>
        <p:txBody>
          <a:bodyPr>
            <a:noAutofit/>
          </a:bodyPr>
          <a:lstStyle>
            <a:lvl1pPr marL="0" indent="0" algn="l">
              <a:buNone/>
              <a:defRPr sz="4800" b="1" i="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Text Placeholder 9"/>
          <p:cNvSpPr>
            <a:spLocks noGrp="1"/>
          </p:cNvSpPr>
          <p:nvPr>
            <p:ph type="body" sz="quarter" idx="13"/>
          </p:nvPr>
        </p:nvSpPr>
        <p:spPr>
          <a:xfrm>
            <a:off x="287338" y="3025036"/>
            <a:ext cx="8569325" cy="746125"/>
          </a:xfrm>
          <a:noFill/>
        </p:spPr>
        <p:txBody>
          <a:bodyPr>
            <a:noAutofit/>
          </a:bodyPr>
          <a:lstStyle>
            <a:lvl1pPr marL="0" indent="0">
              <a:buNone/>
              <a:defRPr sz="4800" b="1" i="0">
                <a:solidFill>
                  <a:schemeClr val="accent2"/>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fld id="{A4B77E7E-22B0-4E21-902F-6E09A12D7CE2}" type="datetimeFigureOut">
              <a:rPr lang="en-US" altLang="en-US"/>
              <a:pPr>
                <a:defRPr/>
              </a:pPr>
              <a:t>6/10/2019</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E7F06A71-D39D-42C7-B55A-7C35CAD91439}" type="slidenum">
              <a:rPr lang="en-US" altLang="en-US"/>
              <a:pPr>
                <a:defRPr/>
              </a:pPr>
              <a:t>‹#›</a:t>
            </a:fld>
            <a:endParaRPr lang="en-US" altLang="en-US"/>
          </a:p>
        </p:txBody>
      </p:sp>
    </p:spTree>
    <p:extLst>
      <p:ext uri="{BB962C8B-B14F-4D97-AF65-F5344CB8AC3E}">
        <p14:creationId xmlns:p14="http://schemas.microsoft.com/office/powerpoint/2010/main" val="30386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ite background - text al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accent2"/>
                </a:solidFill>
              </a:defRPr>
            </a:lvl1pPr>
          </a:lstStyle>
          <a:p>
            <a:r>
              <a:rPr lang="en-US" dirty="0"/>
              <a:t>Click to edit Master title style</a:t>
            </a:r>
          </a:p>
        </p:txBody>
      </p:sp>
      <p:sp>
        <p:nvSpPr>
          <p:cNvPr id="7" name="Text Placeholder 6"/>
          <p:cNvSpPr>
            <a:spLocks noGrp="1"/>
          </p:cNvSpPr>
          <p:nvPr>
            <p:ph type="body" sz="quarter" idx="13"/>
          </p:nvPr>
        </p:nvSpPr>
        <p:spPr>
          <a:xfrm>
            <a:off x="287338" y="2151063"/>
            <a:ext cx="8569325" cy="3705225"/>
          </a:xfrm>
        </p:spPr>
        <p:txBody>
          <a:bodyPr/>
          <a:lstStyle>
            <a:lvl1pPr>
              <a:defRPr b="0" i="0">
                <a:latin typeface="Calibri" charset="0"/>
                <a:ea typeface="Calibri" charset="0"/>
                <a:cs typeface="Calibri" charset="0"/>
              </a:defRPr>
            </a:lvl1pPr>
            <a:lvl2pPr>
              <a:defRPr b="0" i="0">
                <a:latin typeface="Calibri" charset="0"/>
                <a:ea typeface="Calibri" charset="0"/>
                <a:cs typeface="Calibri" charset="0"/>
              </a:defRPr>
            </a:lvl2pPr>
            <a:lvl3pPr>
              <a:defRPr b="0" i="0">
                <a:latin typeface="Calibri" charset="0"/>
                <a:ea typeface="Calibri" charset="0"/>
                <a:cs typeface="Calibri" charset="0"/>
              </a:defRPr>
            </a:lvl3pPr>
            <a:lvl4pPr>
              <a:defRPr b="0" i="0">
                <a:latin typeface="Calibri" charset="0"/>
                <a:ea typeface="Calibri" charset="0"/>
                <a:cs typeface="Calibri" charset="0"/>
              </a:defRPr>
            </a:lvl4pPr>
            <a:lvl5pPr>
              <a:defRPr b="0" i="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4"/>
          </p:nvPr>
        </p:nvSpPr>
        <p:spPr/>
        <p:txBody>
          <a:bodyPr/>
          <a:lstStyle>
            <a:lvl1pPr>
              <a:defRPr/>
            </a:lvl1pPr>
          </a:lstStyle>
          <a:p>
            <a:pPr>
              <a:defRPr/>
            </a:pPr>
            <a:fld id="{B35D1F06-8399-44BE-B188-296B9E9EE236}" type="datetimeFigureOut">
              <a:rPr lang="en-US" altLang="en-US"/>
              <a:pPr>
                <a:defRPr/>
              </a:pPr>
              <a:t>6/10/2019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683AC8A0-EFAC-4069-9E06-368A9344C9F7}" type="slidenum">
              <a:rPr lang="en-US" altLang="en-US"/>
              <a:pPr>
                <a:defRPr/>
              </a:pPr>
              <a:t>‹#›</a:t>
            </a:fld>
            <a:endParaRPr lang="en-US" altLang="en-US"/>
          </a:p>
        </p:txBody>
      </p:sp>
    </p:spTree>
    <p:extLst>
      <p:ext uri="{BB962C8B-B14F-4D97-AF65-F5344CB8AC3E}">
        <p14:creationId xmlns:p14="http://schemas.microsoft.com/office/powerpoint/2010/main" val="154360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background - imag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255588"/>
            <a:ext cx="21939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Tree>
    <p:extLst>
      <p:ext uri="{BB962C8B-B14F-4D97-AF65-F5344CB8AC3E}">
        <p14:creationId xmlns:p14="http://schemas.microsoft.com/office/powerpoint/2010/main" val="407066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eel Blue Background - title">
    <p:spTree>
      <p:nvGrpSpPr>
        <p:cNvPr id="1" name=""/>
        <p:cNvGrpSpPr/>
        <p:nvPr/>
      </p:nvGrpSpPr>
      <p:grpSpPr>
        <a:xfrm>
          <a:off x="0" y="0"/>
          <a:ext cx="0" cy="0"/>
          <a:chOff x="0" y="0"/>
          <a:chExt cx="0" cy="0"/>
        </a:xfrm>
      </p:grpSpPr>
      <p:sp>
        <p:nvSpPr>
          <p:cNvPr id="8" name="Title 1"/>
          <p:cNvSpPr>
            <a:spLocks noGrp="1"/>
          </p:cNvSpPr>
          <p:nvPr>
            <p:ph type="ctrTitle"/>
          </p:nvPr>
        </p:nvSpPr>
        <p:spPr>
          <a:xfrm>
            <a:off x="287338" y="2091847"/>
            <a:ext cx="6858000" cy="367800"/>
          </a:xfrm>
        </p:spPr>
        <p:txBody>
          <a:bodyPr anchor="b">
            <a:noAutofit/>
          </a:bodyPr>
          <a:lstStyle>
            <a:lvl1pPr algn="l">
              <a:defRPr sz="2400" b="0" i="0">
                <a:latin typeface="Calibri" charset="0"/>
                <a:ea typeface="Calibri" charset="0"/>
                <a:cs typeface="Calibri" charset="0"/>
              </a:defRPr>
            </a:lvl1pPr>
          </a:lstStyle>
          <a:p>
            <a:r>
              <a:rPr lang="en-US" dirty="0"/>
              <a:t>Click to edit Master title style</a:t>
            </a:r>
          </a:p>
        </p:txBody>
      </p:sp>
      <p:sp>
        <p:nvSpPr>
          <p:cNvPr id="9" name="Subtitle 2"/>
          <p:cNvSpPr>
            <a:spLocks noGrp="1"/>
          </p:cNvSpPr>
          <p:nvPr>
            <p:ph type="subTitle" idx="1"/>
          </p:nvPr>
        </p:nvSpPr>
        <p:spPr>
          <a:xfrm>
            <a:off x="287337" y="2459647"/>
            <a:ext cx="8569325" cy="565389"/>
          </a:xfrm>
        </p:spPr>
        <p:txBody>
          <a:bodyPr>
            <a:noAutofit/>
          </a:bodyPr>
          <a:lstStyle>
            <a:lvl1pPr marL="0" indent="0" algn="l">
              <a:buNone/>
              <a:defRPr sz="4800" b="1" i="0">
                <a:solidFill>
                  <a:schemeClr val="tx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9"/>
          <p:cNvSpPr>
            <a:spLocks noGrp="1"/>
          </p:cNvSpPr>
          <p:nvPr>
            <p:ph type="body" sz="quarter" idx="13"/>
          </p:nvPr>
        </p:nvSpPr>
        <p:spPr>
          <a:xfrm>
            <a:off x="287338" y="3025036"/>
            <a:ext cx="8569325" cy="746125"/>
          </a:xfrm>
          <a:noFill/>
        </p:spPr>
        <p:txBody>
          <a:bodyPr>
            <a:noAutofit/>
          </a:bodyPr>
          <a:lstStyle>
            <a:lvl1pPr marL="0" indent="0">
              <a:buNone/>
              <a:defRPr sz="4800" b="1" i="0">
                <a:solidFill>
                  <a:schemeClr val="bg1"/>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fld id="{F1D5D883-57FA-4844-AB08-ED40E1F68723}" type="datetimeFigureOut">
              <a:rPr lang="en-US" altLang="en-US"/>
              <a:pPr>
                <a:defRPr/>
              </a:pPr>
              <a:t>6/10/2019</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F9CF9997-E468-4E97-88A3-9171C193D87B}" type="slidenum">
              <a:rPr lang="en-US" altLang="en-US"/>
              <a:pPr>
                <a:defRPr/>
              </a:pPr>
              <a:t>‹#›</a:t>
            </a:fld>
            <a:endParaRPr lang="en-US" altLang="en-US"/>
          </a:p>
        </p:txBody>
      </p:sp>
    </p:spTree>
    <p:extLst>
      <p:ext uri="{BB962C8B-B14F-4D97-AF65-F5344CB8AC3E}">
        <p14:creationId xmlns:p14="http://schemas.microsoft.com/office/powerpoint/2010/main" val="274219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eel Blue Background - tex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287338" y="2151063"/>
            <a:ext cx="8569325" cy="3705225"/>
          </a:xfrm>
        </p:spPr>
        <p:txBody>
          <a:bodyPr/>
          <a:lstStyle>
            <a:lvl1pPr>
              <a:defRPr b="0" i="0">
                <a:latin typeface="Calibri" charset="0"/>
                <a:ea typeface="Calibri" charset="0"/>
                <a:cs typeface="Calibri" charset="0"/>
              </a:defRPr>
            </a:lvl1pPr>
            <a:lvl2pPr>
              <a:defRPr b="0" i="0">
                <a:latin typeface="Calibri" charset="0"/>
                <a:ea typeface="Calibri" charset="0"/>
                <a:cs typeface="Calibri" charset="0"/>
              </a:defRPr>
            </a:lvl2pPr>
            <a:lvl3pPr>
              <a:defRPr b="0" i="0">
                <a:latin typeface="Calibri" charset="0"/>
                <a:ea typeface="Calibri" charset="0"/>
                <a:cs typeface="Calibri" charset="0"/>
              </a:defRPr>
            </a:lvl3pPr>
            <a:lvl4pPr>
              <a:defRPr b="0" i="0">
                <a:latin typeface="Calibri" charset="0"/>
                <a:ea typeface="Calibri" charset="0"/>
                <a:cs typeface="Calibri" charset="0"/>
              </a:defRPr>
            </a:lvl4pPr>
            <a:lvl5pPr>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F23D0FF6-9BDB-457D-97DE-37C241B2E564}" type="datetimeFigureOut">
              <a:rPr lang="en-US" altLang="en-US"/>
              <a:pPr>
                <a:defRPr/>
              </a:pPr>
              <a:t>6/10/2019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E64CE491-9511-4555-A386-6D311B1B4CD2}" type="slidenum">
              <a:rPr lang="en-US" altLang="en-US"/>
              <a:pPr>
                <a:defRPr/>
              </a:pPr>
              <a:t>‹#›</a:t>
            </a:fld>
            <a:endParaRPr lang="en-US" altLang="en-US"/>
          </a:p>
        </p:txBody>
      </p:sp>
    </p:spTree>
    <p:extLst>
      <p:ext uri="{BB962C8B-B14F-4D97-AF65-F5344CB8AC3E}">
        <p14:creationId xmlns:p14="http://schemas.microsoft.com/office/powerpoint/2010/main" val="294485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eel Blue Background - imag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Tree>
    <p:extLst>
      <p:ext uri="{BB962C8B-B14F-4D97-AF65-F5344CB8AC3E}">
        <p14:creationId xmlns:p14="http://schemas.microsoft.com/office/powerpoint/2010/main" val="16131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ackground - text ">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2"/>
                </a:solidFill>
              </a:defRPr>
            </a:lvl1pPr>
          </a:lstStyle>
          <a:p>
            <a:r>
              <a:rPr lang="en-US" dirty="0"/>
              <a:t>Click to edit Master title style</a:t>
            </a:r>
          </a:p>
        </p:txBody>
      </p:sp>
      <p:sp>
        <p:nvSpPr>
          <p:cNvPr id="7" name="Text Placeholder 6"/>
          <p:cNvSpPr>
            <a:spLocks noGrp="1"/>
          </p:cNvSpPr>
          <p:nvPr>
            <p:ph type="body" sz="quarter" idx="13"/>
          </p:nvPr>
        </p:nvSpPr>
        <p:spPr>
          <a:xfrm>
            <a:off x="287338" y="2151063"/>
            <a:ext cx="8569325" cy="3705225"/>
          </a:xfrm>
        </p:spPr>
        <p:txBody>
          <a:bodyPr/>
          <a:lstStyle>
            <a:lvl1pPr>
              <a:defRPr b="0" i="0">
                <a:latin typeface="Calibri" charset="0"/>
                <a:ea typeface="Calibri" charset="0"/>
                <a:cs typeface="Calibri" charset="0"/>
              </a:defRPr>
            </a:lvl1pPr>
            <a:lvl2pPr>
              <a:defRPr b="0" i="0">
                <a:latin typeface="Calibri" charset="0"/>
                <a:ea typeface="Calibri" charset="0"/>
                <a:cs typeface="Calibri" charset="0"/>
              </a:defRPr>
            </a:lvl2pPr>
            <a:lvl3pPr>
              <a:defRPr b="0" i="0">
                <a:latin typeface="Calibri" charset="0"/>
                <a:ea typeface="Calibri" charset="0"/>
                <a:cs typeface="Calibri" charset="0"/>
              </a:defRPr>
            </a:lvl3pPr>
            <a:lvl4pPr>
              <a:defRPr b="0" i="0">
                <a:latin typeface="Calibri" charset="0"/>
                <a:ea typeface="Calibri" charset="0"/>
                <a:cs typeface="Calibri" charset="0"/>
              </a:defRPr>
            </a:lvl4pPr>
            <a:lvl5pPr>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1DBF0388-33E1-499A-9C7B-94F4996815DF}" type="datetimeFigureOut">
              <a:rPr lang="en-US" altLang="en-US"/>
              <a:pPr>
                <a:defRPr/>
              </a:pPr>
              <a:t>6/10/2019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2B750AA9-2AA6-45F4-99C9-57B3E93398EF}" type="slidenum">
              <a:rPr lang="en-US" altLang="en-US"/>
              <a:pPr>
                <a:defRPr/>
              </a:pPr>
              <a:t>‹#›</a:t>
            </a:fld>
            <a:endParaRPr lang="en-US" altLang="en-US"/>
          </a:p>
        </p:txBody>
      </p:sp>
    </p:spTree>
    <p:extLst>
      <p:ext uri="{BB962C8B-B14F-4D97-AF65-F5344CB8AC3E}">
        <p14:creationId xmlns:p14="http://schemas.microsoft.com/office/powerpoint/2010/main" val="21943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hite background - text al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accent2"/>
                </a:solidFill>
              </a:defRPr>
            </a:lvl1pPr>
          </a:lstStyle>
          <a:p>
            <a:r>
              <a:rPr lang="en-US" dirty="0"/>
              <a:t>Click to edit Master title style</a:t>
            </a:r>
          </a:p>
        </p:txBody>
      </p:sp>
      <p:sp>
        <p:nvSpPr>
          <p:cNvPr id="7" name="Text Placeholder 6"/>
          <p:cNvSpPr>
            <a:spLocks noGrp="1"/>
          </p:cNvSpPr>
          <p:nvPr>
            <p:ph type="body" sz="quarter" idx="13"/>
          </p:nvPr>
        </p:nvSpPr>
        <p:spPr>
          <a:xfrm>
            <a:off x="287338" y="2151063"/>
            <a:ext cx="8569325" cy="3705225"/>
          </a:xfrm>
        </p:spPr>
        <p:txBody>
          <a:bodyPr/>
          <a:lstStyle>
            <a:lvl1pPr>
              <a:defRPr b="0" i="0">
                <a:latin typeface="Calibri" charset="0"/>
                <a:ea typeface="Calibri" charset="0"/>
                <a:cs typeface="Calibri" charset="0"/>
              </a:defRPr>
            </a:lvl1pPr>
            <a:lvl2pPr>
              <a:defRPr b="0" i="0">
                <a:latin typeface="Calibri" charset="0"/>
                <a:ea typeface="Calibri" charset="0"/>
                <a:cs typeface="Calibri" charset="0"/>
              </a:defRPr>
            </a:lvl2pPr>
            <a:lvl3pPr>
              <a:defRPr b="0" i="0">
                <a:latin typeface="Calibri" charset="0"/>
                <a:ea typeface="Calibri" charset="0"/>
                <a:cs typeface="Calibri" charset="0"/>
              </a:defRPr>
            </a:lvl3pPr>
            <a:lvl4pPr>
              <a:defRPr b="0" i="0">
                <a:latin typeface="Calibri" charset="0"/>
                <a:ea typeface="Calibri" charset="0"/>
                <a:cs typeface="Calibri" charset="0"/>
              </a:defRPr>
            </a:lvl4pPr>
            <a:lvl5pPr>
              <a:defRPr b="0" i="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4"/>
          </p:nvPr>
        </p:nvSpPr>
        <p:spPr/>
        <p:txBody>
          <a:bodyPr/>
          <a:lstStyle>
            <a:lvl1pPr>
              <a:defRPr/>
            </a:lvl1pPr>
          </a:lstStyle>
          <a:p>
            <a:pPr>
              <a:defRPr/>
            </a:pPr>
            <a:fld id="{A173B0F0-7347-4DC2-9C2C-97CEC0831BB5}" type="datetimeFigureOut">
              <a:rPr lang="en-US" altLang="en-US"/>
              <a:pPr>
                <a:defRPr/>
              </a:pPr>
              <a:t>6/10/2019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C318F03C-6BFA-40C1-9765-DF4DB63298C1}" type="slidenum">
              <a:rPr lang="en-US" altLang="en-US"/>
              <a:pPr>
                <a:defRPr/>
              </a:pPr>
              <a:t>‹#›</a:t>
            </a:fld>
            <a:endParaRPr lang="en-US" altLang="en-US"/>
          </a:p>
        </p:txBody>
      </p:sp>
    </p:spTree>
    <p:extLst>
      <p:ext uri="{BB962C8B-B14F-4D97-AF65-F5344CB8AC3E}">
        <p14:creationId xmlns:p14="http://schemas.microsoft.com/office/powerpoint/2010/main" val="59995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 imag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255588"/>
            <a:ext cx="21939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Tree>
    <p:extLst>
      <p:ext uri="{BB962C8B-B14F-4D97-AF65-F5344CB8AC3E}">
        <p14:creationId xmlns:p14="http://schemas.microsoft.com/office/powerpoint/2010/main" val="71332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 Steel tex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1"/>
                </a:solidFill>
              </a:defRPr>
            </a:lvl1pPr>
          </a:lstStyle>
          <a:p>
            <a:r>
              <a:rPr lang="en-US" dirty="0"/>
              <a:t>Click to edit Master title style</a:t>
            </a:r>
          </a:p>
        </p:txBody>
      </p:sp>
      <p:sp>
        <p:nvSpPr>
          <p:cNvPr id="9" name="Text Placeholder 6"/>
          <p:cNvSpPr>
            <a:spLocks noGrp="1"/>
          </p:cNvSpPr>
          <p:nvPr>
            <p:ph type="body" sz="quarter" idx="13"/>
          </p:nvPr>
        </p:nvSpPr>
        <p:spPr>
          <a:xfrm>
            <a:off x="287339" y="2151571"/>
            <a:ext cx="8569325" cy="3705226"/>
          </a:xfrm>
        </p:spPr>
        <p:txBody>
          <a:bodyPr/>
          <a:lstStyle>
            <a:lvl1pPr>
              <a:lnSpc>
                <a:spcPts val="2600"/>
              </a:lnSpc>
              <a:defRPr b="0" i="0">
                <a:latin typeface="Calibri" charset="0"/>
                <a:ea typeface="Calibri" charset="0"/>
                <a:cs typeface="Calibri" charset="0"/>
              </a:defRPr>
            </a:lvl1pPr>
            <a:lvl2pPr>
              <a:lnSpc>
                <a:spcPts val="2600"/>
              </a:lnSpc>
              <a:spcBef>
                <a:spcPts val="0"/>
              </a:spcBef>
              <a:defRPr b="0" i="0">
                <a:latin typeface="Calibri" charset="0"/>
                <a:ea typeface="Calibri" charset="0"/>
                <a:cs typeface="Calibri" charset="0"/>
              </a:defRPr>
            </a:lvl2pPr>
            <a:lvl3pPr>
              <a:lnSpc>
                <a:spcPts val="2600"/>
              </a:lnSpc>
              <a:spcBef>
                <a:spcPts val="0"/>
              </a:spcBef>
              <a:defRPr b="0" i="0">
                <a:latin typeface="Calibri" charset="0"/>
                <a:ea typeface="Calibri" charset="0"/>
                <a:cs typeface="Calibri" charset="0"/>
              </a:defRPr>
            </a:lvl3pPr>
            <a:lvl4pPr>
              <a:lnSpc>
                <a:spcPts val="2600"/>
              </a:lnSpc>
              <a:spcBef>
                <a:spcPts val="0"/>
              </a:spcBef>
              <a:defRPr b="0" i="0">
                <a:latin typeface="Calibri" charset="0"/>
                <a:ea typeface="Calibri" charset="0"/>
                <a:cs typeface="Calibri" charset="0"/>
              </a:defRPr>
            </a:lvl4pPr>
            <a:lvl5pPr>
              <a:lnSpc>
                <a:spcPts val="2600"/>
              </a:lnSpc>
              <a:spcBef>
                <a:spcPts val="0"/>
              </a:spcBef>
              <a:defRPr b="0" i="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D239A6-4F08-454C-BF58-18856F355BF9}"/>
              </a:ext>
            </a:extLst>
          </p:cNvPr>
          <p:cNvSpPr>
            <a:spLocks noGrp="1"/>
          </p:cNvSpPr>
          <p:nvPr>
            <p:ph type="dt" sz="half" idx="14"/>
          </p:nvPr>
        </p:nvSpPr>
        <p:spPr/>
        <p:txBody>
          <a:bodyPr/>
          <a:lstStyle>
            <a:lvl1pPr>
              <a:defRPr/>
            </a:lvl1pPr>
          </a:lstStyle>
          <a:p>
            <a:pPr>
              <a:defRPr/>
            </a:pPr>
            <a:fld id="{90D1A71B-5352-4AD5-9C0B-AF0BEDF4D34F}" type="datetime1">
              <a:rPr lang="en-US" altLang="en-US"/>
              <a:pPr>
                <a:defRPr/>
              </a:pPr>
              <a:t>6/10/2019</a:t>
            </a:fld>
            <a:endParaRPr lang="en-US" altLang="en-US"/>
          </a:p>
        </p:txBody>
      </p:sp>
      <p:sp>
        <p:nvSpPr>
          <p:cNvPr id="5" name="Footer Placeholder 4">
            <a:extLst>
              <a:ext uri="{FF2B5EF4-FFF2-40B4-BE49-F238E27FC236}">
                <a16:creationId xmlns:a16="http://schemas.microsoft.com/office/drawing/2014/main" id="{96AB08F2-39CA-4031-B246-8844F7F770F8}"/>
              </a:ext>
            </a:extLst>
          </p:cNvPr>
          <p:cNvSpPr>
            <a:spLocks noGrp="1"/>
          </p:cNvSpPr>
          <p:nvPr>
            <p:ph type="ftr" sz="quarter" idx="15"/>
          </p:nvPr>
        </p:nvSpPr>
        <p:spPr/>
        <p:txBody>
          <a:bodyPr/>
          <a:lstStyle>
            <a:lvl1pPr>
              <a:defRPr/>
            </a:lvl1pPr>
          </a:lstStyle>
          <a:p>
            <a:pPr>
              <a:defRPr/>
            </a:pPr>
            <a:r>
              <a:rPr lang="en-US" altLang="en-US"/>
              <a:t>@SAMcKenna1</a:t>
            </a:r>
          </a:p>
        </p:txBody>
      </p:sp>
      <p:sp>
        <p:nvSpPr>
          <p:cNvPr id="6" name="Slide Number Placeholder 5">
            <a:extLst>
              <a:ext uri="{FF2B5EF4-FFF2-40B4-BE49-F238E27FC236}">
                <a16:creationId xmlns:a16="http://schemas.microsoft.com/office/drawing/2014/main" id="{BD0FFBA2-7B9E-40D7-9FFF-630A02F3CB5E}"/>
              </a:ext>
            </a:extLst>
          </p:cNvPr>
          <p:cNvSpPr>
            <a:spLocks noGrp="1"/>
          </p:cNvSpPr>
          <p:nvPr>
            <p:ph type="sldNum" sz="quarter" idx="16"/>
          </p:nvPr>
        </p:nvSpPr>
        <p:spPr/>
        <p:txBody>
          <a:bodyPr/>
          <a:lstStyle>
            <a:lvl1pPr>
              <a:defRPr/>
            </a:lvl1pPr>
          </a:lstStyle>
          <a:p>
            <a:pPr>
              <a:defRPr/>
            </a:pPr>
            <a:fld id="{E933BF36-156A-4766-837C-F852F82FCEDD}" type="slidenum">
              <a:rPr lang="en-US" altLang="en-US"/>
              <a:pPr>
                <a:defRPr/>
              </a:pPr>
              <a:t>‹#›</a:t>
            </a:fld>
            <a:endParaRPr lang="en-US" altLang="en-US"/>
          </a:p>
        </p:txBody>
      </p:sp>
    </p:spTree>
    <p:extLst>
      <p:ext uri="{BB962C8B-B14F-4D97-AF65-F5344CB8AC3E}">
        <p14:creationId xmlns:p14="http://schemas.microsoft.com/office/powerpoint/2010/main" val="321548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qua Background - title">
    <p:spTree>
      <p:nvGrpSpPr>
        <p:cNvPr id="1" name=""/>
        <p:cNvGrpSpPr/>
        <p:nvPr/>
      </p:nvGrpSpPr>
      <p:grpSpPr>
        <a:xfrm>
          <a:off x="0" y="0"/>
          <a:ext cx="0" cy="0"/>
          <a:chOff x="0" y="0"/>
          <a:chExt cx="0" cy="0"/>
        </a:xfrm>
      </p:grpSpPr>
      <p:sp>
        <p:nvSpPr>
          <p:cNvPr id="2" name="Title 1"/>
          <p:cNvSpPr>
            <a:spLocks noGrp="1"/>
          </p:cNvSpPr>
          <p:nvPr>
            <p:ph type="ctrTitle"/>
          </p:nvPr>
        </p:nvSpPr>
        <p:spPr>
          <a:xfrm>
            <a:off x="287338" y="2091847"/>
            <a:ext cx="6858000" cy="367800"/>
          </a:xfrm>
        </p:spPr>
        <p:txBody>
          <a:bodyPr anchor="b">
            <a:noAutofit/>
          </a:bodyPr>
          <a:lstStyle>
            <a:lvl1pPr algn="l">
              <a:defRPr sz="2400" b="0" i="0">
                <a:latin typeface="Calibri" charset="0"/>
                <a:ea typeface="Calibri" charset="0"/>
                <a:cs typeface="Calibri" charset="0"/>
              </a:defRPr>
            </a:lvl1pPr>
          </a:lstStyle>
          <a:p>
            <a:r>
              <a:rPr lang="en-US" dirty="0"/>
              <a:t>Click to edit Master title style</a:t>
            </a:r>
          </a:p>
        </p:txBody>
      </p:sp>
      <p:sp>
        <p:nvSpPr>
          <p:cNvPr id="3" name="Subtitle 2"/>
          <p:cNvSpPr>
            <a:spLocks noGrp="1"/>
          </p:cNvSpPr>
          <p:nvPr>
            <p:ph type="subTitle" idx="1"/>
          </p:nvPr>
        </p:nvSpPr>
        <p:spPr>
          <a:xfrm>
            <a:off x="287337" y="2459647"/>
            <a:ext cx="8569325" cy="565389"/>
          </a:xfrm>
        </p:spPr>
        <p:txBody>
          <a:bodyPr>
            <a:noAutofit/>
          </a:bodyPr>
          <a:lstStyle>
            <a:lvl1pPr marL="0" indent="0" algn="l">
              <a:buNone/>
              <a:defRPr sz="4800" b="1" i="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9"/>
          <p:cNvSpPr>
            <a:spLocks noGrp="1"/>
          </p:cNvSpPr>
          <p:nvPr>
            <p:ph type="body" sz="quarter" idx="13"/>
          </p:nvPr>
        </p:nvSpPr>
        <p:spPr>
          <a:xfrm>
            <a:off x="287338" y="3025036"/>
            <a:ext cx="8569325" cy="746125"/>
          </a:xfrm>
          <a:noFill/>
        </p:spPr>
        <p:txBody>
          <a:bodyPr>
            <a:noAutofit/>
          </a:bodyPr>
          <a:lstStyle>
            <a:lvl1pPr marL="0" indent="0">
              <a:buNone/>
              <a:defRPr sz="4800" b="1" i="0">
                <a:solidFill>
                  <a:schemeClr val="bg1"/>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Date Placeholder 3"/>
          <p:cNvSpPr>
            <a:spLocks noGrp="1"/>
          </p:cNvSpPr>
          <p:nvPr>
            <p:ph type="dt" sz="half" idx="14"/>
          </p:nvPr>
        </p:nvSpPr>
        <p:spPr/>
        <p:txBody>
          <a:bodyPr/>
          <a:lstStyle>
            <a:lvl1pPr>
              <a:defRPr/>
            </a:lvl1pPr>
          </a:lstStyle>
          <a:p>
            <a:pPr>
              <a:defRPr/>
            </a:pPr>
            <a:fld id="{C13BA9BC-76F0-4683-AA6A-15337706E7CE}" type="datetimeFigureOut">
              <a:rPr lang="en-US" altLang="en-US"/>
              <a:pPr>
                <a:defRPr/>
              </a:pPr>
              <a:t>6/10/2019</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D7F04990-DA52-4F66-A0D2-38157F1518CF}" type="slidenum">
              <a:rPr lang="en-US" altLang="en-US"/>
              <a:pPr>
                <a:defRPr/>
              </a:pPr>
              <a:t>‹#›</a:t>
            </a:fld>
            <a:endParaRPr lang="en-US" altLang="en-US"/>
          </a:p>
        </p:txBody>
      </p:sp>
    </p:spTree>
    <p:extLst>
      <p:ext uri="{BB962C8B-B14F-4D97-AF65-F5344CB8AC3E}">
        <p14:creationId xmlns:p14="http://schemas.microsoft.com/office/powerpoint/2010/main" val="29184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qua Background - tex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bg1"/>
                </a:solidFill>
              </a:defRPr>
            </a:lvl1pPr>
          </a:lstStyle>
          <a:p>
            <a:r>
              <a:rPr lang="en-US" dirty="0"/>
              <a:t>Click to edit Master title style</a:t>
            </a:r>
          </a:p>
        </p:txBody>
      </p:sp>
      <p:sp>
        <p:nvSpPr>
          <p:cNvPr id="7" name="Text Placeholder 6"/>
          <p:cNvSpPr>
            <a:spLocks noGrp="1"/>
          </p:cNvSpPr>
          <p:nvPr>
            <p:ph type="body" sz="quarter" idx="13"/>
          </p:nvPr>
        </p:nvSpPr>
        <p:spPr>
          <a:xfrm>
            <a:off x="287338" y="2151063"/>
            <a:ext cx="8569325" cy="3705225"/>
          </a:xfrm>
        </p:spPr>
        <p:txBody>
          <a:bodyPr/>
          <a:lstStyle>
            <a:lvl1pPr>
              <a:defRPr b="0" i="0">
                <a:latin typeface="Calibri" charset="0"/>
                <a:ea typeface="Calibri" charset="0"/>
                <a:cs typeface="Calibri" charset="0"/>
              </a:defRPr>
            </a:lvl1pPr>
            <a:lvl2pPr>
              <a:defRPr b="0" i="0">
                <a:latin typeface="Calibri" charset="0"/>
                <a:ea typeface="Calibri" charset="0"/>
                <a:cs typeface="Calibri" charset="0"/>
              </a:defRPr>
            </a:lvl2pPr>
            <a:lvl3pPr>
              <a:defRPr b="0" i="0">
                <a:latin typeface="Calibri" charset="0"/>
                <a:ea typeface="Calibri" charset="0"/>
                <a:cs typeface="Calibri" charset="0"/>
              </a:defRPr>
            </a:lvl3pPr>
            <a:lvl4pPr>
              <a:defRPr b="0" i="0">
                <a:latin typeface="Calibri" charset="0"/>
                <a:ea typeface="Calibri" charset="0"/>
                <a:cs typeface="Calibri" charset="0"/>
              </a:defRPr>
            </a:lvl4pPr>
            <a:lvl5pPr>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5C12A61A-BB98-43F6-B813-5947BF7D2795}" type="datetimeFigureOut">
              <a:rPr lang="en-US" altLang="en-US"/>
              <a:pPr>
                <a:defRPr/>
              </a:pPr>
              <a:t>6/10/2019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F610200C-58B0-4EF2-9C45-8E437D9F4E11}" type="slidenum">
              <a:rPr lang="en-US" altLang="en-US"/>
              <a:pPr>
                <a:defRPr/>
              </a:pPr>
              <a:t>‹#›</a:t>
            </a:fld>
            <a:endParaRPr lang="en-US" altLang="en-US"/>
          </a:p>
        </p:txBody>
      </p:sp>
    </p:spTree>
    <p:extLst>
      <p:ext uri="{BB962C8B-B14F-4D97-AF65-F5344CB8AC3E}">
        <p14:creationId xmlns:p14="http://schemas.microsoft.com/office/powerpoint/2010/main" val="23757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qua Background - imag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255588"/>
            <a:ext cx="21939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69263" y="209550"/>
            <a:ext cx="8318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0" y="0"/>
            <a:ext cx="9144000" cy="6858000"/>
          </a:xfrm>
        </p:spPr>
        <p:txBody>
          <a:bodyPr rtlCol="0">
            <a:normAutofit/>
          </a:bodyPr>
          <a:lstStyle/>
          <a:p>
            <a:pPr lvl="0"/>
            <a:endParaRPr lang="en-US" noProof="0" dirty="0"/>
          </a:p>
        </p:txBody>
      </p:sp>
    </p:spTree>
    <p:extLst>
      <p:ext uri="{BB962C8B-B14F-4D97-AF65-F5344CB8AC3E}">
        <p14:creationId xmlns:p14="http://schemas.microsoft.com/office/powerpoint/2010/main" val="15042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8255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87338"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anose="020B0600070205080204" pitchFamily="34" charset="-128"/>
              </a:defRPr>
            </a:lvl1pPr>
          </a:lstStyle>
          <a:p>
            <a:pPr>
              <a:defRPr/>
            </a:pPr>
            <a:fld id="{192975E6-A61B-47FB-BD0A-68A5C61BBB64}" type="datetimeFigureOut">
              <a:rPr lang="en-US" altLang="en-US"/>
              <a:pPr>
                <a:defRPr/>
              </a:pPr>
              <a:t>6/10/2019</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anose="020B0600070205080204" pitchFamily="34" charset="-128"/>
              </a:defRPr>
            </a:lvl1pPr>
          </a:lstStyle>
          <a:p>
            <a:pPr>
              <a:defRPr/>
            </a:pPr>
            <a:fld id="{D4078A09-731A-4A74-8436-19A5FF3B203C}" type="slidenum">
              <a:rPr lang="en-US" altLang="en-US"/>
              <a:pPr>
                <a:defRPr/>
              </a:pPr>
              <a:t>‹#›</a:t>
            </a:fld>
            <a:endParaRPr lang="en-US" altLang="en-US"/>
          </a:p>
        </p:txBody>
      </p:sp>
      <p:pic>
        <p:nvPicPr>
          <p:cNvPr id="1031" name="Picture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801" r:id="rId5"/>
    <p:sldLayoutId id="214748481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2400" b="1" kern="1200">
          <a:solidFill>
            <a:schemeClr val="tx1"/>
          </a:solidFill>
          <a:latin typeface="Calibri" charset="0"/>
          <a:ea typeface="ＭＳ Ｐゴシック" panose="020B0600070205080204" pitchFamily="34" charset="-128"/>
          <a:cs typeface="Calibri"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ＭＳ Ｐゴシック" panose="020B0600070205080204" pitchFamily="34" charset="-128"/>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ＭＳ Ｐゴシック" panose="020B0600070205080204" pitchFamily="34" charset="-128"/>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ＭＳ Ｐゴシック" panose="020B0600070205080204" pitchFamily="34" charset="-128"/>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ＭＳ Ｐゴシック" panose="020B0600070205080204" pitchFamily="34" charset="-128"/>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Calibri" charset="0"/>
          <a:ea typeface="ＭＳ Ｐゴシック" panose="020B0600070205080204" pitchFamily="34" charset="-128"/>
          <a:cs typeface="Calibri"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B9BD"/>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87338" y="8255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287338"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anose="020B0600070205080204" pitchFamily="34" charset="-128"/>
              </a:defRPr>
            </a:lvl1pPr>
          </a:lstStyle>
          <a:p>
            <a:pPr>
              <a:defRPr/>
            </a:pPr>
            <a:fld id="{2AA16227-12D7-4B6A-A548-0A363E00C356}" type="datetimeFigureOut">
              <a:rPr lang="en-US" altLang="en-US"/>
              <a:pPr>
                <a:defRPr/>
              </a:pPr>
              <a:t>6/10/2019</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anose="020B0600070205080204" pitchFamily="34" charset="-128"/>
              </a:defRPr>
            </a:lvl1pPr>
          </a:lstStyle>
          <a:p>
            <a:pPr>
              <a:defRPr/>
            </a:pPr>
            <a:fld id="{12E3EA83-C1D9-42C9-9880-F07361ABC987}" type="slidenum">
              <a:rPr lang="en-US" altLang="en-US"/>
              <a:pPr>
                <a:defRPr/>
              </a:pPr>
              <a:t>‹#›</a:t>
            </a:fld>
            <a:endParaRPr lang="en-US" altLang="en-US"/>
          </a:p>
        </p:txBody>
      </p:sp>
      <p:pic>
        <p:nvPicPr>
          <p:cNvPr id="2055" name="Picture 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95" r:id="rId1"/>
    <p:sldLayoutId id="2147484796" r:id="rId2"/>
    <p:sldLayoutId id="2147484802" r:id="rId3"/>
    <p:sldLayoutId id="214748481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2400" b="1" kern="1200">
          <a:solidFill>
            <a:schemeClr val="tx1"/>
          </a:solidFill>
          <a:latin typeface="Calibri" charset="0"/>
          <a:ea typeface="ＭＳ Ｐゴシック" panose="020B0600070205080204" pitchFamily="34" charset="-128"/>
          <a:cs typeface="Calibri"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ＭＳ Ｐゴシック" panose="020B0600070205080204" pitchFamily="34" charset="-128"/>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ＭＳ Ｐゴシック" panose="020B0600070205080204" pitchFamily="34" charset="-128"/>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ＭＳ Ｐゴシック" panose="020B0600070205080204" pitchFamily="34" charset="-128"/>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ＭＳ Ｐゴシック" panose="020B0600070205080204" pitchFamily="34" charset="-128"/>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Calibri" charset="0"/>
          <a:ea typeface="ＭＳ Ｐゴシック" panose="020B0600070205080204" pitchFamily="34" charset="-128"/>
          <a:cs typeface="Calibri"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87338" y="8255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287338"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anose="020B0600070205080204" pitchFamily="34" charset="-128"/>
              </a:defRPr>
            </a:lvl1pPr>
          </a:lstStyle>
          <a:p>
            <a:pPr>
              <a:defRPr/>
            </a:pPr>
            <a:fld id="{894F1ED7-7D44-4C83-998C-4744BB2B814E}" type="datetimeFigureOut">
              <a:rPr lang="en-US" altLang="en-US"/>
              <a:pPr>
                <a:defRPr/>
              </a:pPr>
              <a:t>6/10/2019</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anose="020B0600070205080204" pitchFamily="34" charset="-128"/>
              </a:defRPr>
            </a:lvl1pPr>
          </a:lstStyle>
          <a:p>
            <a:pPr>
              <a:defRPr/>
            </a:pPr>
            <a:fld id="{3E02A201-52BC-4103-9979-60CA4A96234E}" type="slidenum">
              <a:rPr lang="en-US" altLang="en-US"/>
              <a:pPr>
                <a:defRPr/>
              </a:pPr>
              <a:t>‹#›</a:t>
            </a:fld>
            <a:endParaRPr lang="en-US" altLang="en-US"/>
          </a:p>
        </p:txBody>
      </p:sp>
      <p:pic>
        <p:nvPicPr>
          <p:cNvPr id="3079"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97" r:id="rId1"/>
    <p:sldLayoutId id="2147484798" r:id="rId2"/>
    <p:sldLayoutId id="214748480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2400" b="1" kern="1200">
          <a:solidFill>
            <a:schemeClr val="bg1"/>
          </a:solidFill>
          <a:latin typeface="Calibri" charset="0"/>
          <a:ea typeface="ＭＳ Ｐゴシック" panose="020B0600070205080204" pitchFamily="34" charset="-128"/>
          <a:cs typeface="Calibri" charset="0"/>
        </a:defRPr>
      </a:lvl1pPr>
      <a:lvl2pPr algn="l" rtl="0" eaLnBrk="0" fontAlgn="base" hangingPunct="0">
        <a:lnSpc>
          <a:spcPct val="90000"/>
        </a:lnSpc>
        <a:spcBef>
          <a:spcPct val="0"/>
        </a:spcBef>
        <a:spcAft>
          <a:spcPct val="0"/>
        </a:spcAft>
        <a:defRPr sz="2400" b="1">
          <a:solidFill>
            <a:schemeClr val="bg1"/>
          </a:solidFill>
          <a:latin typeface="Calibri" pitchFamily="34" charset="0"/>
          <a:ea typeface="ＭＳ Ｐゴシック" panose="020B0600070205080204" pitchFamily="34" charset="-128"/>
          <a:cs typeface="Calibri" pitchFamily="34" charset="0"/>
        </a:defRPr>
      </a:lvl2pPr>
      <a:lvl3pPr algn="l" rtl="0" eaLnBrk="0" fontAlgn="base" hangingPunct="0">
        <a:lnSpc>
          <a:spcPct val="90000"/>
        </a:lnSpc>
        <a:spcBef>
          <a:spcPct val="0"/>
        </a:spcBef>
        <a:spcAft>
          <a:spcPct val="0"/>
        </a:spcAft>
        <a:defRPr sz="2400" b="1">
          <a:solidFill>
            <a:schemeClr val="bg1"/>
          </a:solidFill>
          <a:latin typeface="Calibri" pitchFamily="34" charset="0"/>
          <a:ea typeface="ＭＳ Ｐゴシック" panose="020B0600070205080204" pitchFamily="34" charset="-128"/>
          <a:cs typeface="Calibri" pitchFamily="34" charset="0"/>
        </a:defRPr>
      </a:lvl3pPr>
      <a:lvl4pPr algn="l" rtl="0" eaLnBrk="0" fontAlgn="base" hangingPunct="0">
        <a:lnSpc>
          <a:spcPct val="90000"/>
        </a:lnSpc>
        <a:spcBef>
          <a:spcPct val="0"/>
        </a:spcBef>
        <a:spcAft>
          <a:spcPct val="0"/>
        </a:spcAft>
        <a:defRPr sz="2400" b="1">
          <a:solidFill>
            <a:schemeClr val="bg1"/>
          </a:solidFill>
          <a:latin typeface="Calibri" pitchFamily="34" charset="0"/>
          <a:ea typeface="ＭＳ Ｐゴシック" panose="020B0600070205080204" pitchFamily="34" charset="-128"/>
          <a:cs typeface="Calibri" pitchFamily="34" charset="0"/>
        </a:defRPr>
      </a:lvl4pPr>
      <a:lvl5pPr algn="l" rtl="0" eaLnBrk="0" fontAlgn="base" hangingPunct="0">
        <a:lnSpc>
          <a:spcPct val="90000"/>
        </a:lnSpc>
        <a:spcBef>
          <a:spcPct val="0"/>
        </a:spcBef>
        <a:spcAft>
          <a:spcPct val="0"/>
        </a:spcAft>
        <a:defRPr sz="2400" b="1">
          <a:solidFill>
            <a:schemeClr val="bg1"/>
          </a:solidFill>
          <a:latin typeface="Calibri" pitchFamily="34" charset="0"/>
          <a:ea typeface="ＭＳ Ｐゴシック" panose="020B0600070205080204" pitchFamily="34" charset="-128"/>
          <a:cs typeface="Calibri" pitchFamily="34" charset="0"/>
        </a:defRPr>
      </a:lvl5pPr>
      <a:lvl6pPr marL="4572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Calibri" charset="0"/>
          <a:ea typeface="ＭＳ Ｐゴシック" panose="020B0600070205080204" pitchFamily="34" charset="-128"/>
          <a:cs typeface="Calibri"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87338" y="8255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287338"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S PGothic" panose="020B0600070205080204" pitchFamily="34" charset="-128"/>
              </a:defRPr>
            </a:lvl1pPr>
          </a:lstStyle>
          <a:p>
            <a:pPr>
              <a:defRPr/>
            </a:pPr>
            <a:fld id="{B3AEC6D5-A23F-4075-9544-3EAF879D21E2}" type="datetimeFigureOut">
              <a:rPr lang="en-US" altLang="en-US"/>
              <a:pPr>
                <a:defRPr/>
              </a:pPr>
              <a:t>6/10/2019</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anose="020B0600070205080204" pitchFamily="34" charset="-128"/>
              </a:defRPr>
            </a:lvl1pPr>
          </a:lstStyle>
          <a:p>
            <a:pPr>
              <a:defRPr/>
            </a:pPr>
            <a:fld id="{547AE1BB-C773-483B-A4F8-183CCE84F05C}" type="slidenum">
              <a:rPr lang="en-US" altLang="en-US"/>
              <a:pPr>
                <a:defRPr/>
              </a:pPr>
              <a:t>‹#›</a:t>
            </a:fld>
            <a:endParaRPr lang="en-US" altLang="en-US"/>
          </a:p>
        </p:txBody>
      </p:sp>
      <p:pic>
        <p:nvPicPr>
          <p:cNvPr id="4103"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99" r:id="rId1"/>
    <p:sldLayoutId id="2147484800" r:id="rId2"/>
    <p:sldLayoutId id="214748480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2400" b="1" kern="1200">
          <a:solidFill>
            <a:schemeClr val="bg1"/>
          </a:solidFill>
          <a:latin typeface="Calibri" charset="0"/>
          <a:ea typeface="ＭＳ Ｐゴシック" panose="020B0600070205080204" pitchFamily="34" charset="-128"/>
          <a:cs typeface="Calibri" charset="0"/>
        </a:defRPr>
      </a:lvl1pPr>
      <a:lvl2pPr algn="l" rtl="0" eaLnBrk="0" fontAlgn="base" hangingPunct="0">
        <a:lnSpc>
          <a:spcPct val="90000"/>
        </a:lnSpc>
        <a:spcBef>
          <a:spcPct val="0"/>
        </a:spcBef>
        <a:spcAft>
          <a:spcPct val="0"/>
        </a:spcAft>
        <a:defRPr sz="2400" b="1">
          <a:solidFill>
            <a:schemeClr val="bg1"/>
          </a:solidFill>
          <a:latin typeface="Calibri" pitchFamily="34" charset="0"/>
          <a:ea typeface="ＭＳ Ｐゴシック" panose="020B0600070205080204" pitchFamily="34" charset="-128"/>
          <a:cs typeface="Calibri" pitchFamily="34" charset="0"/>
        </a:defRPr>
      </a:lvl2pPr>
      <a:lvl3pPr algn="l" rtl="0" eaLnBrk="0" fontAlgn="base" hangingPunct="0">
        <a:lnSpc>
          <a:spcPct val="90000"/>
        </a:lnSpc>
        <a:spcBef>
          <a:spcPct val="0"/>
        </a:spcBef>
        <a:spcAft>
          <a:spcPct val="0"/>
        </a:spcAft>
        <a:defRPr sz="2400" b="1">
          <a:solidFill>
            <a:schemeClr val="bg1"/>
          </a:solidFill>
          <a:latin typeface="Calibri" pitchFamily="34" charset="0"/>
          <a:ea typeface="ＭＳ Ｐゴシック" panose="020B0600070205080204" pitchFamily="34" charset="-128"/>
          <a:cs typeface="Calibri" pitchFamily="34" charset="0"/>
        </a:defRPr>
      </a:lvl3pPr>
      <a:lvl4pPr algn="l" rtl="0" eaLnBrk="0" fontAlgn="base" hangingPunct="0">
        <a:lnSpc>
          <a:spcPct val="90000"/>
        </a:lnSpc>
        <a:spcBef>
          <a:spcPct val="0"/>
        </a:spcBef>
        <a:spcAft>
          <a:spcPct val="0"/>
        </a:spcAft>
        <a:defRPr sz="2400" b="1">
          <a:solidFill>
            <a:schemeClr val="bg1"/>
          </a:solidFill>
          <a:latin typeface="Calibri" pitchFamily="34" charset="0"/>
          <a:ea typeface="ＭＳ Ｐゴシック" panose="020B0600070205080204" pitchFamily="34" charset="-128"/>
          <a:cs typeface="Calibri" pitchFamily="34" charset="0"/>
        </a:defRPr>
      </a:lvl4pPr>
      <a:lvl5pPr algn="l" rtl="0" eaLnBrk="0" fontAlgn="base" hangingPunct="0">
        <a:lnSpc>
          <a:spcPct val="90000"/>
        </a:lnSpc>
        <a:spcBef>
          <a:spcPct val="0"/>
        </a:spcBef>
        <a:spcAft>
          <a:spcPct val="0"/>
        </a:spcAft>
        <a:defRPr sz="2400" b="1">
          <a:solidFill>
            <a:schemeClr val="bg1"/>
          </a:solidFill>
          <a:latin typeface="Calibri" pitchFamily="34" charset="0"/>
          <a:ea typeface="ＭＳ Ｐゴシック" panose="020B0600070205080204" pitchFamily="34" charset="-128"/>
          <a:cs typeface="Calibri" pitchFamily="34" charset="0"/>
        </a:defRPr>
      </a:lvl5pPr>
      <a:lvl6pPr marL="4572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Calibri" charset="0"/>
          <a:ea typeface="ＭＳ Ｐゴシック" panose="020B0600070205080204" pitchFamily="34" charset="-128"/>
          <a:cs typeface="Calibri"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8255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87338"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FD71FFFE-D5AB-4780-88B7-44D9E121D0FC}" type="datetimeFigureOut">
              <a:rPr lang="en-US" altLang="en-US">
                <a:ea typeface="MS PGothic" panose="020B0600070205080204" pitchFamily="34" charset="-128"/>
              </a:rPr>
              <a:pPr>
                <a:defRPr/>
              </a:pPr>
              <a:t>6/10/2019</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A6F1823-97C4-4278-8EF9-8D2300F4B362}" type="slidenum">
              <a:rPr lang="en-US" altLang="en-US">
                <a:ea typeface="MS PGothic" panose="020B0600070205080204" pitchFamily="34" charset="-128"/>
              </a:rPr>
              <a:pPr>
                <a:defRPr/>
              </a:pPr>
              <a:t>‹#›</a:t>
            </a:fld>
            <a:endParaRPr lang="en-US" altLang="en-US">
              <a:ea typeface="MS PGothic" panose="020B0600070205080204" pitchFamily="34" charset="-128"/>
            </a:endParaRPr>
          </a:p>
        </p:txBody>
      </p:sp>
      <p:pic>
        <p:nvPicPr>
          <p:cNvPr id="1031"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086135"/>
      </p:ext>
    </p:extLst>
  </p:cSld>
  <p:clrMap bg1="lt1" tx1="dk1" bg2="lt2" tx2="dk2" accent1="accent1" accent2="accent2" accent3="accent3" accent4="accent4" accent5="accent5" accent6="accent6" hlink="hlink" folHlink="folHlink"/>
  <p:sldLayoutIdLst>
    <p:sldLayoutId id="2147484806" r:id="rId1"/>
    <p:sldLayoutId id="2147484807" r:id="rId2"/>
    <p:sldLayoutId id="2147484808" r:id="rId3"/>
    <p:sldLayoutId id="2147484809" r:id="rId4"/>
    <p:sldLayoutId id="214748481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2400" b="1" kern="1200">
          <a:solidFill>
            <a:schemeClr val="tx1"/>
          </a:solidFill>
          <a:latin typeface="Calibri" charset="0"/>
          <a:ea typeface="MS PGothic" panose="020B0600070205080204" pitchFamily="34" charset="-128"/>
          <a:cs typeface="Calibri" charset="0"/>
        </a:defRPr>
      </a:lvl1pPr>
      <a:lvl2pPr algn="l" rtl="0" eaLnBrk="0" fontAlgn="base" hangingPunct="0">
        <a:lnSpc>
          <a:spcPct val="90000"/>
        </a:lnSpc>
        <a:spcBef>
          <a:spcPct val="0"/>
        </a:spcBef>
        <a:spcAft>
          <a:spcPct val="0"/>
        </a:spcAft>
        <a:defRPr sz="2400" b="1">
          <a:solidFill>
            <a:schemeClr val="tx1"/>
          </a:solidFill>
          <a:latin typeface="Calibri" pitchFamily="34" charset="0"/>
          <a:ea typeface="MS PGothic" panose="020B0600070205080204" pitchFamily="34" charset="-128"/>
          <a:cs typeface="Calibri" pitchFamily="34" charset="0"/>
        </a:defRPr>
      </a:lvl2pPr>
      <a:lvl3pPr algn="l" rtl="0" eaLnBrk="0" fontAlgn="base" hangingPunct="0">
        <a:lnSpc>
          <a:spcPct val="90000"/>
        </a:lnSpc>
        <a:spcBef>
          <a:spcPct val="0"/>
        </a:spcBef>
        <a:spcAft>
          <a:spcPct val="0"/>
        </a:spcAft>
        <a:defRPr sz="2400" b="1">
          <a:solidFill>
            <a:schemeClr val="tx1"/>
          </a:solidFill>
          <a:latin typeface="Calibri" pitchFamily="34" charset="0"/>
          <a:ea typeface="MS PGothic" panose="020B0600070205080204" pitchFamily="34" charset="-128"/>
          <a:cs typeface="Calibri" pitchFamily="34" charset="0"/>
        </a:defRPr>
      </a:lvl3pPr>
      <a:lvl4pPr algn="l" rtl="0" eaLnBrk="0" fontAlgn="base" hangingPunct="0">
        <a:lnSpc>
          <a:spcPct val="90000"/>
        </a:lnSpc>
        <a:spcBef>
          <a:spcPct val="0"/>
        </a:spcBef>
        <a:spcAft>
          <a:spcPct val="0"/>
        </a:spcAft>
        <a:defRPr sz="2400" b="1">
          <a:solidFill>
            <a:schemeClr val="tx1"/>
          </a:solidFill>
          <a:latin typeface="Calibri" pitchFamily="34" charset="0"/>
          <a:ea typeface="MS PGothic" panose="020B0600070205080204" pitchFamily="34" charset="-128"/>
          <a:cs typeface="Calibri" pitchFamily="34" charset="0"/>
        </a:defRPr>
      </a:lvl4pPr>
      <a:lvl5pPr algn="l" rtl="0" eaLnBrk="0" fontAlgn="base" hangingPunct="0">
        <a:lnSpc>
          <a:spcPct val="90000"/>
        </a:lnSpc>
        <a:spcBef>
          <a:spcPct val="0"/>
        </a:spcBef>
        <a:spcAft>
          <a:spcPct val="0"/>
        </a:spcAft>
        <a:defRPr sz="2400" b="1">
          <a:solidFill>
            <a:schemeClr val="tx1"/>
          </a:solidFill>
          <a:latin typeface="Calibri" pitchFamily="34" charset="0"/>
          <a:ea typeface="MS PGothic" panose="020B0600070205080204" pitchFamily="34" charset="-128"/>
          <a:cs typeface="Calibri" pitchFamily="34" charset="0"/>
        </a:defRPr>
      </a:lvl5pPr>
      <a:lvl6pPr marL="4572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tx1"/>
          </a:solidFill>
          <a:latin typeface="Calibri" pitchFamily="34" charset="0"/>
          <a:ea typeface="Calibri" pitchFamily="34" charset="0"/>
          <a:cs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Calibri" charset="0"/>
          <a:ea typeface="MS PGothic" panose="020B0600070205080204" pitchFamily="34" charset="-128"/>
          <a:cs typeface="Calibri"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87338" y="8255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287338"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2CA62022-31D4-4D06-BAAE-965F376980A5}" type="datetimeFigureOut">
              <a:rPr lang="en-US" altLang="en-US">
                <a:ea typeface="MS PGothic" panose="020B0600070205080204" pitchFamily="34" charset="-128"/>
              </a:rPr>
              <a:pPr>
                <a:defRPr/>
              </a:pPr>
              <a:t>6/10/2019</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C46A28-3EF7-43B6-8DAC-31BC8364F542}" type="slidenum">
              <a:rPr lang="en-US" altLang="en-US">
                <a:ea typeface="MS PGothic" panose="020B0600070205080204" pitchFamily="34" charset="-128"/>
              </a:rPr>
              <a:pPr>
                <a:defRPr/>
              </a:pPr>
              <a:t>‹#›</a:t>
            </a:fld>
            <a:endParaRPr lang="en-US" altLang="en-US">
              <a:ea typeface="MS PGothic" panose="020B0600070205080204" pitchFamily="34" charset="-128"/>
            </a:endParaRPr>
          </a:p>
        </p:txBody>
      </p:sp>
      <p:pic>
        <p:nvPicPr>
          <p:cNvPr id="4103"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413" y="257175"/>
            <a:ext cx="2193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0850" y="211138"/>
            <a:ext cx="8318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962060"/>
      </p:ext>
    </p:extLst>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2400" b="1" kern="1200">
          <a:solidFill>
            <a:schemeClr val="bg1"/>
          </a:solidFill>
          <a:latin typeface="Calibri" charset="0"/>
          <a:ea typeface="MS PGothic" panose="020B0600070205080204" pitchFamily="34" charset="-128"/>
          <a:cs typeface="Calibri" charset="0"/>
        </a:defRPr>
      </a:lvl1pPr>
      <a:lvl2pPr algn="l" rtl="0" eaLnBrk="0" fontAlgn="base" hangingPunct="0">
        <a:lnSpc>
          <a:spcPct val="90000"/>
        </a:lnSpc>
        <a:spcBef>
          <a:spcPct val="0"/>
        </a:spcBef>
        <a:spcAft>
          <a:spcPct val="0"/>
        </a:spcAft>
        <a:defRPr sz="2400" b="1">
          <a:solidFill>
            <a:schemeClr val="bg1"/>
          </a:solidFill>
          <a:latin typeface="Calibri" pitchFamily="34" charset="0"/>
          <a:ea typeface="MS PGothic" panose="020B0600070205080204" pitchFamily="34" charset="-128"/>
          <a:cs typeface="Calibri" pitchFamily="34" charset="0"/>
        </a:defRPr>
      </a:lvl2pPr>
      <a:lvl3pPr algn="l" rtl="0" eaLnBrk="0" fontAlgn="base" hangingPunct="0">
        <a:lnSpc>
          <a:spcPct val="90000"/>
        </a:lnSpc>
        <a:spcBef>
          <a:spcPct val="0"/>
        </a:spcBef>
        <a:spcAft>
          <a:spcPct val="0"/>
        </a:spcAft>
        <a:defRPr sz="2400" b="1">
          <a:solidFill>
            <a:schemeClr val="bg1"/>
          </a:solidFill>
          <a:latin typeface="Calibri" pitchFamily="34" charset="0"/>
          <a:ea typeface="MS PGothic" panose="020B0600070205080204" pitchFamily="34" charset="-128"/>
          <a:cs typeface="Calibri" pitchFamily="34" charset="0"/>
        </a:defRPr>
      </a:lvl3pPr>
      <a:lvl4pPr algn="l" rtl="0" eaLnBrk="0" fontAlgn="base" hangingPunct="0">
        <a:lnSpc>
          <a:spcPct val="90000"/>
        </a:lnSpc>
        <a:spcBef>
          <a:spcPct val="0"/>
        </a:spcBef>
        <a:spcAft>
          <a:spcPct val="0"/>
        </a:spcAft>
        <a:defRPr sz="2400" b="1">
          <a:solidFill>
            <a:schemeClr val="bg1"/>
          </a:solidFill>
          <a:latin typeface="Calibri" pitchFamily="34" charset="0"/>
          <a:ea typeface="MS PGothic" panose="020B0600070205080204" pitchFamily="34" charset="-128"/>
          <a:cs typeface="Calibri" pitchFamily="34" charset="0"/>
        </a:defRPr>
      </a:lvl4pPr>
      <a:lvl5pPr algn="l" rtl="0" eaLnBrk="0" fontAlgn="base" hangingPunct="0">
        <a:lnSpc>
          <a:spcPct val="90000"/>
        </a:lnSpc>
        <a:spcBef>
          <a:spcPct val="0"/>
        </a:spcBef>
        <a:spcAft>
          <a:spcPct val="0"/>
        </a:spcAft>
        <a:defRPr sz="2400" b="1">
          <a:solidFill>
            <a:schemeClr val="bg1"/>
          </a:solidFill>
          <a:latin typeface="Calibri" pitchFamily="34" charset="0"/>
          <a:ea typeface="MS PGothic" panose="020B0600070205080204" pitchFamily="34" charset="-128"/>
          <a:cs typeface="Calibri" pitchFamily="34" charset="0"/>
        </a:defRPr>
      </a:lvl5pPr>
      <a:lvl6pPr marL="4572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6pPr>
      <a:lvl7pPr marL="9144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7pPr>
      <a:lvl8pPr marL="13716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8pPr>
      <a:lvl9pPr marL="1828800" algn="l" rtl="0" fontAlgn="base">
        <a:lnSpc>
          <a:spcPct val="90000"/>
        </a:lnSpc>
        <a:spcBef>
          <a:spcPct val="0"/>
        </a:spcBef>
        <a:spcAft>
          <a:spcPct val="0"/>
        </a:spcAft>
        <a:defRPr sz="2400" b="1">
          <a:solidFill>
            <a:schemeClr val="bg1"/>
          </a:solidFill>
          <a:latin typeface="Calibri" pitchFamily="34" charset="0"/>
          <a:ea typeface="Calibri" pitchFamily="34" charset="0"/>
          <a:cs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Calibri" charset="0"/>
          <a:ea typeface="MS PGothic" panose="020B0600070205080204" pitchFamily="34" charset="-128"/>
          <a:cs typeface="Calibri"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j5_juTW4UTU"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2437" y="2082801"/>
            <a:ext cx="8569325" cy="1374036"/>
          </a:xfrm>
        </p:spPr>
        <p:txBody>
          <a:bodyPr/>
          <a:lstStyle/>
          <a:p>
            <a:r>
              <a:rPr lang="en-GB" sz="4000" dirty="0"/>
              <a:t>Examining the intersection between Sexual Orientation &amp; Gender Identity and Mental </a:t>
            </a:r>
            <a:r>
              <a:rPr lang="en-GB" sz="4000" dirty="0" smtClean="0"/>
              <a:t>Health.</a:t>
            </a:r>
            <a:endParaRPr lang="en-GB" sz="4000" dirty="0"/>
          </a:p>
        </p:txBody>
      </p:sp>
      <p:sp>
        <p:nvSpPr>
          <p:cNvPr id="2" name="TextBox 1"/>
          <p:cNvSpPr txBox="1"/>
          <p:nvPr/>
        </p:nvSpPr>
        <p:spPr>
          <a:xfrm>
            <a:off x="452436" y="5664200"/>
            <a:ext cx="8569325" cy="707886"/>
          </a:xfrm>
          <a:prstGeom prst="rect">
            <a:avLst/>
          </a:prstGeom>
          <a:noFill/>
        </p:spPr>
        <p:txBody>
          <a:bodyPr wrap="square" rtlCol="0">
            <a:spAutoFit/>
          </a:bodyPr>
          <a:lstStyle/>
          <a:p>
            <a:r>
              <a:rPr lang="en-GB" sz="2000" b="1" dirty="0" smtClean="0">
                <a:solidFill>
                  <a:schemeClr val="bg1"/>
                </a:solidFill>
              </a:rPr>
              <a:t>Stuart McKenna</a:t>
            </a:r>
          </a:p>
          <a:p>
            <a:r>
              <a:rPr lang="en-GB" sz="2000" b="1" dirty="0" smtClean="0">
                <a:solidFill>
                  <a:schemeClr val="bg1"/>
                </a:solidFill>
              </a:rPr>
              <a:t>Equality and Diversity Manager, Manchester Metropolitan University.</a:t>
            </a:r>
            <a:endParaRPr lang="en-GB" sz="20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997" y="4698644"/>
            <a:ext cx="890981" cy="9655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583" y="4698644"/>
            <a:ext cx="920906" cy="96555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3093" y="4698644"/>
            <a:ext cx="890981" cy="965556"/>
          </a:xfrm>
          <a:prstGeom prst="rect">
            <a:avLst/>
          </a:prstGeom>
        </p:spPr>
      </p:pic>
    </p:spTree>
    <p:extLst>
      <p:ext uri="{BB962C8B-B14F-4D97-AF65-F5344CB8AC3E}">
        <p14:creationId xmlns:p14="http://schemas.microsoft.com/office/powerpoint/2010/main" val="27222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Societal Discrimination</a:t>
            </a:r>
            <a:r>
              <a:rPr lang="en-GB" dirty="0" smtClean="0"/>
              <a:t>.</a:t>
            </a:r>
            <a:endParaRPr lang="en-GB" dirty="0"/>
          </a:p>
        </p:txBody>
      </p:sp>
      <p:sp>
        <p:nvSpPr>
          <p:cNvPr id="3" name="Text Placeholder 2"/>
          <p:cNvSpPr>
            <a:spLocks noGrp="1"/>
          </p:cNvSpPr>
          <p:nvPr>
            <p:ph type="body" sz="quarter" idx="13"/>
          </p:nvPr>
        </p:nvSpPr>
        <p:spPr/>
        <p:txBody>
          <a:bodyPr/>
          <a:lstStyle/>
          <a:p>
            <a:r>
              <a:rPr lang="en-GB" dirty="0"/>
              <a:t>Almost three in 10 LGBT people (28 per cent) who visited a faith service or place of worship in the past 12 months experienced </a:t>
            </a:r>
            <a:r>
              <a:rPr lang="en-GB" dirty="0" smtClean="0"/>
              <a:t>discrimination.</a:t>
            </a:r>
            <a:endParaRPr lang="en-GB" dirty="0"/>
          </a:p>
          <a:p>
            <a:r>
              <a:rPr lang="en-GB" dirty="0"/>
              <a:t>One in ten LGBT people (10 per cent) who attended a live sporting event in the last year experienced discrimination because of their sexual orientation and/or gender </a:t>
            </a:r>
            <a:r>
              <a:rPr lang="en-GB" dirty="0" smtClean="0"/>
              <a:t>identity.</a:t>
            </a:r>
            <a:endParaRPr lang="en-GB" dirty="0"/>
          </a:p>
        </p:txBody>
      </p:sp>
    </p:spTree>
    <p:extLst>
      <p:ext uri="{BB962C8B-B14F-4D97-AF65-F5344CB8AC3E}">
        <p14:creationId xmlns:p14="http://schemas.microsoft.com/office/powerpoint/2010/main" val="3496541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8434112" cy="500570"/>
          </a:xfrm>
        </p:spPr>
        <p:txBody>
          <a:bodyPr/>
          <a:lstStyle/>
          <a:p>
            <a:r>
              <a:rPr lang="en-GB" dirty="0"/>
              <a:t>Societal </a:t>
            </a:r>
            <a:r>
              <a:rPr lang="en-GB" dirty="0" smtClean="0"/>
              <a:t>Discrimination (The rise in Transphobic discrimination).</a:t>
            </a:r>
            <a:endParaRPr lang="en-GB" dirty="0"/>
          </a:p>
        </p:txBody>
      </p:sp>
      <p:pic>
        <p:nvPicPr>
          <p:cNvPr id="4" name="Picture 3"/>
          <p:cNvPicPr>
            <a:picLocks noChangeAspect="1"/>
          </p:cNvPicPr>
          <p:nvPr/>
        </p:nvPicPr>
        <p:blipFill>
          <a:blip r:embed="rId3"/>
          <a:stretch>
            <a:fillRect/>
          </a:stretch>
        </p:blipFill>
        <p:spPr>
          <a:xfrm>
            <a:off x="287339" y="2314575"/>
            <a:ext cx="4373562" cy="1569997"/>
          </a:xfrm>
          <a:prstGeom prst="rect">
            <a:avLst/>
          </a:prstGeom>
        </p:spPr>
      </p:pic>
      <p:pic>
        <p:nvPicPr>
          <p:cNvPr id="5" name="Picture 4"/>
          <p:cNvPicPr>
            <a:picLocks noChangeAspect="1"/>
          </p:cNvPicPr>
          <p:nvPr/>
        </p:nvPicPr>
        <p:blipFill rotWithShape="1">
          <a:blip r:embed="rId4"/>
          <a:srcRect r="4164" b="3926"/>
          <a:stretch/>
        </p:blipFill>
        <p:spPr>
          <a:xfrm>
            <a:off x="4934226" y="2314575"/>
            <a:ext cx="3787224" cy="3108325"/>
          </a:xfrm>
          <a:prstGeom prst="rect">
            <a:avLst/>
          </a:prstGeom>
        </p:spPr>
      </p:pic>
      <p:pic>
        <p:nvPicPr>
          <p:cNvPr id="6" name="Picture 5"/>
          <p:cNvPicPr>
            <a:picLocks noChangeAspect="1"/>
          </p:cNvPicPr>
          <p:nvPr/>
        </p:nvPicPr>
        <p:blipFill>
          <a:blip r:embed="rId5"/>
          <a:stretch>
            <a:fillRect/>
          </a:stretch>
        </p:blipFill>
        <p:spPr>
          <a:xfrm>
            <a:off x="452576" y="4511718"/>
            <a:ext cx="4344988" cy="911182"/>
          </a:xfrm>
          <a:prstGeom prst="rect">
            <a:avLst/>
          </a:prstGeom>
        </p:spPr>
      </p:pic>
    </p:spTree>
    <p:extLst>
      <p:ext uri="{BB962C8B-B14F-4D97-AF65-F5344CB8AC3E}">
        <p14:creationId xmlns:p14="http://schemas.microsoft.com/office/powerpoint/2010/main" val="3455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Discrimination </a:t>
            </a:r>
            <a:r>
              <a:rPr lang="en-GB" dirty="0"/>
              <a:t>within </a:t>
            </a:r>
            <a:r>
              <a:rPr lang="en-GB" dirty="0" smtClean="0"/>
              <a:t>LGBT spaces.</a:t>
            </a:r>
            <a:endParaRPr lang="en-GB" dirty="0"/>
          </a:p>
        </p:txBody>
      </p:sp>
      <p:pic>
        <p:nvPicPr>
          <p:cNvPr id="4" name="Picture 2" descr="These screenshots, from the âDouchebags of Grindrâ Tumblr account, say it all."/>
          <p:cNvPicPr>
            <a:picLocks noChangeAspect="1" noChangeArrowheads="1"/>
          </p:cNvPicPr>
          <p:nvPr/>
        </p:nvPicPr>
        <p:blipFill rotWithShape="1">
          <a:blip r:embed="rId3">
            <a:extLst>
              <a:ext uri="{28A0092B-C50C-407E-A947-70E740481C1C}">
                <a14:useLocalDpi xmlns:a14="http://schemas.microsoft.com/office/drawing/2010/main" val="0"/>
              </a:ext>
            </a:extLst>
          </a:blip>
          <a:srcRect l="28461" r="25795"/>
          <a:stretch/>
        </p:blipFill>
        <p:spPr bwMode="auto">
          <a:xfrm>
            <a:off x="287338" y="2269471"/>
            <a:ext cx="2493962" cy="4093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âDouchebags of Grindrâ is kind of like a Hall of Fame of these sorts of guys."/>
          <p:cNvPicPr>
            <a:picLocks noChangeAspect="1" noChangeArrowheads="1"/>
          </p:cNvPicPr>
          <p:nvPr/>
        </p:nvPicPr>
        <p:blipFill rotWithShape="1">
          <a:blip r:embed="rId4">
            <a:extLst>
              <a:ext uri="{28A0092B-C50C-407E-A947-70E740481C1C}">
                <a14:useLocalDpi xmlns:a14="http://schemas.microsoft.com/office/drawing/2010/main" val="0"/>
              </a:ext>
            </a:extLst>
          </a:blip>
          <a:srcRect l="24564" r="25590"/>
          <a:stretch/>
        </p:blipFill>
        <p:spPr bwMode="auto">
          <a:xfrm>
            <a:off x="3005220" y="2285999"/>
            <a:ext cx="2717635" cy="40932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gain. Says it all."/>
          <p:cNvPicPr>
            <a:picLocks noChangeAspect="1" noChangeArrowheads="1"/>
          </p:cNvPicPr>
          <p:nvPr/>
        </p:nvPicPr>
        <p:blipFill rotWithShape="1">
          <a:blip r:embed="rId5">
            <a:extLst>
              <a:ext uri="{28A0092B-C50C-407E-A947-70E740481C1C}">
                <a14:useLocalDpi xmlns:a14="http://schemas.microsoft.com/office/drawing/2010/main" val="0"/>
              </a:ext>
            </a:extLst>
          </a:blip>
          <a:srcRect l="21898" r="24564"/>
          <a:stretch/>
        </p:blipFill>
        <p:spPr bwMode="auto">
          <a:xfrm>
            <a:off x="5946776" y="2285999"/>
            <a:ext cx="2918942" cy="409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4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Bullying within </a:t>
            </a:r>
            <a:r>
              <a:rPr lang="en-GB" dirty="0" smtClean="0"/>
              <a:t>LGBT spaces.</a:t>
            </a:r>
            <a:endParaRPr lang="en-GB" dirty="0"/>
          </a:p>
        </p:txBody>
      </p:sp>
      <p:pic>
        <p:nvPicPr>
          <p:cNvPr id="7" name="Picture 6"/>
          <p:cNvPicPr>
            <a:picLocks noChangeAspect="1"/>
          </p:cNvPicPr>
          <p:nvPr/>
        </p:nvPicPr>
        <p:blipFill>
          <a:blip r:embed="rId3"/>
          <a:stretch>
            <a:fillRect/>
          </a:stretch>
        </p:blipFill>
        <p:spPr>
          <a:xfrm>
            <a:off x="266496" y="2443956"/>
            <a:ext cx="4872930" cy="1145096"/>
          </a:xfrm>
          <a:prstGeom prst="rect">
            <a:avLst/>
          </a:prstGeom>
        </p:spPr>
      </p:pic>
      <p:pic>
        <p:nvPicPr>
          <p:cNvPr id="3" name="Picture 2"/>
          <p:cNvPicPr>
            <a:picLocks noChangeAspect="1"/>
          </p:cNvPicPr>
          <p:nvPr/>
        </p:nvPicPr>
        <p:blipFill>
          <a:blip r:embed="rId4"/>
          <a:stretch>
            <a:fillRect/>
          </a:stretch>
        </p:blipFill>
        <p:spPr>
          <a:xfrm>
            <a:off x="4587176" y="2245804"/>
            <a:ext cx="4556824" cy="297916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495" y="3881437"/>
            <a:ext cx="4385943" cy="1173163"/>
          </a:xfrm>
          <a:prstGeom prst="rect">
            <a:avLst/>
          </a:prstGeom>
        </p:spPr>
      </p:pic>
    </p:spTree>
    <p:extLst>
      <p:ext uri="{BB962C8B-B14F-4D97-AF65-F5344CB8AC3E}">
        <p14:creationId xmlns:p14="http://schemas.microsoft.com/office/powerpoint/2010/main" val="425260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Bullying within LGB spaces</a:t>
            </a:r>
            <a:r>
              <a:rPr lang="en-GB" dirty="0" smtClean="0"/>
              <a:t>.</a:t>
            </a:r>
            <a:endParaRPr lang="en-GB" dirty="0"/>
          </a:p>
        </p:txBody>
      </p:sp>
      <p:pic>
        <p:nvPicPr>
          <p:cNvPr id="4" name="j5_juTW4UTU"/>
          <p:cNvPicPr>
            <a:picLocks noRot="1" noChangeAspect="1"/>
          </p:cNvPicPr>
          <p:nvPr>
            <a:videoFile r:link="rId1"/>
          </p:nvPr>
        </p:nvPicPr>
        <p:blipFill>
          <a:blip r:embed="rId4"/>
          <a:stretch>
            <a:fillRect/>
          </a:stretch>
        </p:blipFill>
        <p:spPr>
          <a:xfrm>
            <a:off x="424657" y="2151571"/>
            <a:ext cx="7749381" cy="4359027"/>
          </a:xfrm>
          <a:prstGeom prst="rect">
            <a:avLst/>
          </a:prstGeom>
        </p:spPr>
      </p:pic>
    </p:spTree>
    <p:extLst>
      <p:ext uri="{BB962C8B-B14F-4D97-AF65-F5344CB8AC3E}">
        <p14:creationId xmlns:p14="http://schemas.microsoft.com/office/powerpoint/2010/main" val="365077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Hate Crime.</a:t>
            </a:r>
            <a:endParaRPr lang="en-GB" dirty="0"/>
          </a:p>
        </p:txBody>
      </p:sp>
      <p:sp>
        <p:nvSpPr>
          <p:cNvPr id="3" name="Text Placeholder 2"/>
          <p:cNvSpPr>
            <a:spLocks noGrp="1"/>
          </p:cNvSpPr>
          <p:nvPr>
            <p:ph type="body" sz="quarter" idx="13"/>
          </p:nvPr>
        </p:nvSpPr>
        <p:spPr/>
        <p:txBody>
          <a:bodyPr/>
          <a:lstStyle/>
          <a:p>
            <a:r>
              <a:rPr lang="en-GB" dirty="0"/>
              <a:t>Four in five LGBT people (81 per cent) who experienced a hate crime or incident didn't report it to the </a:t>
            </a:r>
            <a:r>
              <a:rPr lang="en-GB" dirty="0" smtClean="0"/>
              <a:t>police.</a:t>
            </a:r>
            <a:endParaRPr lang="en-GB" dirty="0"/>
          </a:p>
          <a:p>
            <a:r>
              <a:rPr lang="en-GB" dirty="0"/>
              <a:t>Three in 10 LGBT people (29 per cent) avoid certain streets because they do not feel safe there as an LGBT </a:t>
            </a:r>
            <a:r>
              <a:rPr lang="en-GB" dirty="0" smtClean="0"/>
              <a:t>person.</a:t>
            </a:r>
            <a:endParaRPr lang="en-GB" dirty="0"/>
          </a:p>
          <a:p>
            <a:r>
              <a:rPr lang="en-GB" dirty="0"/>
              <a:t>More than a third of LGBT people (36 per cent) say they don’t feel comfortable walking down the street while holding their partner's hand. This increases to three in five gay men (58 per cent</a:t>
            </a:r>
            <a:r>
              <a:rPr lang="en-GB" dirty="0" smtClean="0"/>
              <a:t>).</a:t>
            </a:r>
            <a:endParaRPr lang="en-GB" dirty="0"/>
          </a:p>
          <a:p>
            <a:r>
              <a:rPr lang="en-GB" dirty="0"/>
              <a:t>One in 10 LGBT people (10 per cent) have experienced homophobic, biphobic or transphobic abuse online directed towards them personally in the last month. This number increases to one in four for trans people (26 per cent) directly experiencing transphobic abuse online in the last </a:t>
            </a:r>
            <a:r>
              <a:rPr lang="en-GB" dirty="0" smtClean="0"/>
              <a:t>month.</a:t>
            </a:r>
            <a:endParaRPr lang="en-GB" dirty="0"/>
          </a:p>
        </p:txBody>
      </p:sp>
    </p:spTree>
    <p:extLst>
      <p:ext uri="{BB962C8B-B14F-4D97-AF65-F5344CB8AC3E}">
        <p14:creationId xmlns:p14="http://schemas.microsoft.com/office/powerpoint/2010/main" val="261375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Hate Crime</a:t>
            </a:r>
            <a:r>
              <a:rPr lang="en-GB" dirty="0" smtClean="0"/>
              <a:t>.</a:t>
            </a:r>
            <a:endParaRPr lang="en-GB" dirty="0"/>
          </a:p>
        </p:txBody>
      </p:sp>
      <p:pic>
        <p:nvPicPr>
          <p:cNvPr id="3" name="Picture 2"/>
          <p:cNvPicPr>
            <a:picLocks noChangeAspect="1"/>
          </p:cNvPicPr>
          <p:nvPr/>
        </p:nvPicPr>
        <p:blipFill>
          <a:blip r:embed="rId3"/>
          <a:stretch>
            <a:fillRect/>
          </a:stretch>
        </p:blipFill>
        <p:spPr>
          <a:xfrm>
            <a:off x="122239" y="2151571"/>
            <a:ext cx="3213760" cy="2915729"/>
          </a:xfrm>
          <a:prstGeom prst="rect">
            <a:avLst/>
          </a:prstGeom>
        </p:spPr>
      </p:pic>
      <p:pic>
        <p:nvPicPr>
          <p:cNvPr id="5" name="Picture 4"/>
          <p:cNvPicPr>
            <a:picLocks noChangeAspect="1"/>
          </p:cNvPicPr>
          <p:nvPr/>
        </p:nvPicPr>
        <p:blipFill>
          <a:blip r:embed="rId4"/>
          <a:stretch>
            <a:fillRect/>
          </a:stretch>
        </p:blipFill>
        <p:spPr>
          <a:xfrm>
            <a:off x="3335999" y="2151570"/>
            <a:ext cx="3123996" cy="2915729"/>
          </a:xfrm>
          <a:prstGeom prst="rect">
            <a:avLst/>
          </a:prstGeom>
        </p:spPr>
      </p:pic>
      <p:pic>
        <p:nvPicPr>
          <p:cNvPr id="6" name="Picture 5"/>
          <p:cNvPicPr>
            <a:picLocks noChangeAspect="1"/>
          </p:cNvPicPr>
          <p:nvPr/>
        </p:nvPicPr>
        <p:blipFill>
          <a:blip r:embed="rId5"/>
          <a:stretch>
            <a:fillRect/>
          </a:stretch>
        </p:blipFill>
        <p:spPr>
          <a:xfrm>
            <a:off x="6459995" y="2151569"/>
            <a:ext cx="2656904" cy="2915730"/>
          </a:xfrm>
          <a:prstGeom prst="rect">
            <a:avLst/>
          </a:prstGeom>
        </p:spPr>
      </p:pic>
    </p:spTree>
    <p:extLst>
      <p:ext uri="{BB962C8B-B14F-4D97-AF65-F5344CB8AC3E}">
        <p14:creationId xmlns:p14="http://schemas.microsoft.com/office/powerpoint/2010/main" val="158149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Minority Stress Model (Meyer, 2003).</a:t>
            </a:r>
            <a:endParaRPr lang="en-GB" dirty="0"/>
          </a:p>
        </p:txBody>
      </p:sp>
      <p:pic>
        <p:nvPicPr>
          <p:cNvPr id="3" name="Picture 2"/>
          <p:cNvPicPr>
            <a:picLocks noChangeAspect="1"/>
          </p:cNvPicPr>
          <p:nvPr/>
        </p:nvPicPr>
        <p:blipFill>
          <a:blip r:embed="rId3"/>
          <a:stretch>
            <a:fillRect/>
          </a:stretch>
        </p:blipFill>
        <p:spPr>
          <a:xfrm>
            <a:off x="350044" y="2151571"/>
            <a:ext cx="7761288" cy="4494753"/>
          </a:xfrm>
          <a:prstGeom prst="rect">
            <a:avLst/>
          </a:prstGeom>
        </p:spPr>
      </p:pic>
      <p:sp>
        <p:nvSpPr>
          <p:cNvPr id="5" name="Rectangle 4"/>
          <p:cNvSpPr/>
          <p:nvPr/>
        </p:nvSpPr>
        <p:spPr>
          <a:xfrm>
            <a:off x="3784600" y="4183570"/>
            <a:ext cx="1638300" cy="990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62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Proximal </a:t>
            </a:r>
            <a:r>
              <a:rPr lang="en-GB" dirty="0"/>
              <a:t>(Internal) Minority </a:t>
            </a:r>
            <a:r>
              <a:rPr lang="en-GB" dirty="0" smtClean="0"/>
              <a:t>Stressors.</a:t>
            </a:r>
            <a:endParaRPr lang="en-GB" dirty="0"/>
          </a:p>
        </p:txBody>
      </p:sp>
      <p:sp>
        <p:nvSpPr>
          <p:cNvPr id="3" name="Text Placeholder 2"/>
          <p:cNvSpPr>
            <a:spLocks noGrp="1"/>
          </p:cNvSpPr>
          <p:nvPr>
            <p:ph type="body" sz="quarter" idx="13"/>
          </p:nvPr>
        </p:nvSpPr>
        <p:spPr/>
        <p:txBody>
          <a:bodyPr/>
          <a:lstStyle/>
          <a:p>
            <a:r>
              <a:rPr lang="en-GB" dirty="0" smtClean="0"/>
              <a:t>Internalised homophobia/biphobia/transphobia.</a:t>
            </a:r>
          </a:p>
          <a:p>
            <a:r>
              <a:rPr lang="en-GB" dirty="0" smtClean="0"/>
              <a:t>Concealment.</a:t>
            </a:r>
          </a:p>
          <a:p>
            <a:endParaRPr lang="en-GB" dirty="0"/>
          </a:p>
        </p:txBody>
      </p:sp>
    </p:spTree>
    <p:extLst>
      <p:ext uri="{BB962C8B-B14F-4D97-AF65-F5344CB8AC3E}">
        <p14:creationId xmlns:p14="http://schemas.microsoft.com/office/powerpoint/2010/main" val="15614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Internalised </a:t>
            </a:r>
            <a:r>
              <a:rPr lang="en-GB" dirty="0" smtClean="0"/>
              <a:t>homophobia/biphobia/transphobia.</a:t>
            </a:r>
            <a:endParaRPr lang="en-GB" dirty="0"/>
          </a:p>
        </p:txBody>
      </p:sp>
      <p:sp>
        <p:nvSpPr>
          <p:cNvPr id="3" name="Text Placeholder 2"/>
          <p:cNvSpPr>
            <a:spLocks noGrp="1"/>
          </p:cNvSpPr>
          <p:nvPr>
            <p:ph type="body" sz="quarter" idx="13"/>
          </p:nvPr>
        </p:nvSpPr>
        <p:spPr/>
        <p:txBody>
          <a:bodyPr/>
          <a:lstStyle/>
          <a:p>
            <a:r>
              <a:rPr lang="en-GB" dirty="0"/>
              <a:t>Simply put, </a:t>
            </a:r>
            <a:r>
              <a:rPr lang="en-GB" dirty="0" smtClean="0"/>
              <a:t>internalised HBT* </a:t>
            </a:r>
            <a:r>
              <a:rPr lang="en-GB" dirty="0"/>
              <a:t>happens when </a:t>
            </a:r>
            <a:r>
              <a:rPr lang="en-GB" dirty="0" smtClean="0"/>
              <a:t>LGBT </a:t>
            </a:r>
            <a:r>
              <a:rPr lang="en-GB" dirty="0"/>
              <a:t>individuals are subjected to society’s negative perceptions, intolerance and stigmas towards </a:t>
            </a:r>
            <a:r>
              <a:rPr lang="en-GB" dirty="0" smtClean="0"/>
              <a:t>LGBT </a:t>
            </a:r>
            <a:r>
              <a:rPr lang="en-GB" dirty="0"/>
              <a:t>people, and as a result, turn those ideas inward </a:t>
            </a:r>
            <a:r>
              <a:rPr lang="en-GB" dirty="0" smtClean="0"/>
              <a:t>believing </a:t>
            </a:r>
            <a:r>
              <a:rPr lang="en-GB" dirty="0"/>
              <a:t>they are true</a:t>
            </a:r>
            <a:r>
              <a:rPr lang="en-GB" dirty="0" smtClean="0"/>
              <a:t>.</a:t>
            </a:r>
          </a:p>
          <a:p>
            <a:r>
              <a:rPr lang="en-GB" dirty="0"/>
              <a:t>Throughout the literature, internalised homophobia has been linked with various mental </a:t>
            </a:r>
            <a:r>
              <a:rPr lang="en-GB" dirty="0" smtClean="0"/>
              <a:t>health difficulties </a:t>
            </a:r>
            <a:r>
              <a:rPr lang="en-GB" dirty="0"/>
              <a:t>and other psychosocial issues</a:t>
            </a:r>
            <a:r>
              <a:rPr lang="en-GB" dirty="0" smtClean="0"/>
              <a:t>.</a:t>
            </a:r>
          </a:p>
          <a:p>
            <a:r>
              <a:rPr lang="en-GB" dirty="0"/>
              <a:t>Meyer and Dean (1998) proposed that internalised homophobia </a:t>
            </a:r>
            <a:r>
              <a:rPr lang="en-GB" dirty="0" smtClean="0"/>
              <a:t>is associated </a:t>
            </a:r>
            <a:r>
              <a:rPr lang="en-GB" dirty="0"/>
              <a:t>with a two-to-three fold increase in risk for psychological distress</a:t>
            </a:r>
            <a:r>
              <a:rPr lang="en-GB" dirty="0" smtClean="0"/>
              <a:t>.</a:t>
            </a:r>
            <a:endParaRPr lang="en-GB" dirty="0"/>
          </a:p>
          <a:p>
            <a:endParaRPr lang="en-GB" dirty="0" smtClean="0"/>
          </a:p>
          <a:p>
            <a:pPr marL="0" indent="0">
              <a:buNone/>
            </a:pPr>
            <a:r>
              <a:rPr lang="en-GB" sz="1600" dirty="0" smtClean="0"/>
              <a:t>*Homophobia/Biphobia/Transphobia</a:t>
            </a:r>
            <a:endParaRPr lang="en-GB" sz="1600" dirty="0"/>
          </a:p>
        </p:txBody>
      </p:sp>
    </p:spTree>
    <p:extLst>
      <p:ext uri="{BB962C8B-B14F-4D97-AF65-F5344CB8AC3E}">
        <p14:creationId xmlns:p14="http://schemas.microsoft.com/office/powerpoint/2010/main" val="8468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Text Placeholder 2"/>
          <p:cNvSpPr>
            <a:spLocks noGrp="1"/>
          </p:cNvSpPr>
          <p:nvPr>
            <p:ph type="body" sz="quarter" idx="13"/>
          </p:nvPr>
        </p:nvSpPr>
        <p:spPr/>
        <p:txBody>
          <a:bodyPr/>
          <a:lstStyle/>
          <a:p>
            <a:r>
              <a:rPr lang="en-GB" dirty="0" smtClean="0"/>
              <a:t>There is significant evidence that LGBT individuals are at a higher risk of experiencing poor mental health during their lifetimes.</a:t>
            </a:r>
          </a:p>
          <a:p>
            <a:r>
              <a:rPr lang="en-GB" dirty="0" smtClean="0"/>
              <a:t>This presentation looks at a model of minority stress (Meyer, 2003) as a mechanism by which this occurs, and some of the specific stressors experienced by LGBT people.</a:t>
            </a:r>
          </a:p>
          <a:p>
            <a:r>
              <a:rPr lang="en-GB" dirty="0" smtClean="0"/>
              <a:t>We also examine some of the interventions that everyone can engage in to reduce the potential stressors for LGBT people.</a:t>
            </a:r>
          </a:p>
          <a:p>
            <a:endParaRPr lang="en-GB" dirty="0"/>
          </a:p>
          <a:p>
            <a:pPr marL="0" indent="0">
              <a:buNone/>
            </a:pPr>
            <a:r>
              <a:rPr lang="en-GB" sz="2000" b="1" dirty="0" smtClean="0"/>
              <a:t>Warning: </a:t>
            </a:r>
            <a:r>
              <a:rPr lang="en-GB" sz="2000" dirty="0" smtClean="0"/>
              <a:t>Some of the images contained in this presentation contain incidences of overt discrimination, hate crime and language which some may find offensive.</a:t>
            </a:r>
            <a:endParaRPr lang="en-GB" sz="2000" dirty="0"/>
          </a:p>
        </p:txBody>
      </p:sp>
    </p:spTree>
    <p:extLst>
      <p:ext uri="{BB962C8B-B14F-4D97-AF65-F5344CB8AC3E}">
        <p14:creationId xmlns:p14="http://schemas.microsoft.com/office/powerpoint/2010/main" val="167725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Concealment</a:t>
            </a:r>
            <a:r>
              <a:rPr lang="en-GB" dirty="0" smtClean="0"/>
              <a:t>.</a:t>
            </a:r>
            <a:endParaRPr lang="en-GB" dirty="0"/>
          </a:p>
        </p:txBody>
      </p:sp>
      <p:sp>
        <p:nvSpPr>
          <p:cNvPr id="3" name="Text Placeholder 2"/>
          <p:cNvSpPr>
            <a:spLocks noGrp="1"/>
          </p:cNvSpPr>
          <p:nvPr>
            <p:ph type="body" sz="quarter" idx="13"/>
          </p:nvPr>
        </p:nvSpPr>
        <p:spPr/>
        <p:txBody>
          <a:bodyPr/>
          <a:lstStyle/>
          <a:p>
            <a:r>
              <a:rPr lang="en-GB" dirty="0"/>
              <a:t>Unresolved sexual identity issues heighten anxiety, loneliness, and isolation, and create a fear that life is not going to turn out as planned. </a:t>
            </a:r>
            <a:endParaRPr lang="en-GB" dirty="0" smtClean="0"/>
          </a:p>
          <a:p>
            <a:r>
              <a:rPr lang="en-GB" dirty="0"/>
              <a:t>LGB individuals often conceal their sexual orientation in order to avoid stress in the environment. Paradoxically, concealment of sexual orientation is an additional stressor and is negatively related to mental health (</a:t>
            </a:r>
            <a:r>
              <a:rPr lang="en-GB" dirty="0" err="1" smtClean="0"/>
              <a:t>Jelić</a:t>
            </a:r>
            <a:r>
              <a:rPr lang="en-GB" dirty="0" smtClean="0"/>
              <a:t>, 2016).</a:t>
            </a:r>
          </a:p>
          <a:p>
            <a:r>
              <a:rPr lang="en-GB" dirty="0"/>
              <a:t>More than a third of LGBT staff (35 per cent) have hidden or disguised that they are LGBT at work in the last year because they were afraid of </a:t>
            </a:r>
            <a:r>
              <a:rPr lang="en-GB" dirty="0" smtClean="0"/>
              <a:t>discrimination</a:t>
            </a:r>
            <a:r>
              <a:rPr lang="en-GB" dirty="0"/>
              <a:t> (Stonewall, 2018).</a:t>
            </a:r>
            <a:endParaRPr lang="en-GB" dirty="0" smtClean="0"/>
          </a:p>
          <a:p>
            <a:r>
              <a:rPr lang="en-GB" dirty="0"/>
              <a:t>Almost two in five bi people (38 per cent) aren’t out to anyone at work about their sexual </a:t>
            </a:r>
            <a:r>
              <a:rPr lang="en-GB" dirty="0" smtClean="0"/>
              <a:t>orientation (Stonewall, 2018).</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424123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Interventions</a:t>
            </a:r>
            <a:endParaRPr lang="en-GB" dirty="0"/>
          </a:p>
        </p:txBody>
      </p:sp>
    </p:spTree>
    <p:extLst>
      <p:ext uri="{BB962C8B-B14F-4D97-AF65-F5344CB8AC3E}">
        <p14:creationId xmlns:p14="http://schemas.microsoft.com/office/powerpoint/2010/main" val="18768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a:t>
            </a:r>
            <a:endParaRPr lang="en-GB" dirty="0"/>
          </a:p>
        </p:txBody>
      </p:sp>
      <p:sp>
        <p:nvSpPr>
          <p:cNvPr id="3" name="Text Placeholder 2"/>
          <p:cNvSpPr>
            <a:spLocks noGrp="1"/>
          </p:cNvSpPr>
          <p:nvPr>
            <p:ph type="body" sz="quarter" idx="13"/>
          </p:nvPr>
        </p:nvSpPr>
        <p:spPr/>
        <p:txBody>
          <a:bodyPr/>
          <a:lstStyle/>
          <a:p>
            <a:r>
              <a:rPr lang="en-GB" dirty="0" smtClean="0"/>
              <a:t>All of us need to call out all forms of </a:t>
            </a:r>
            <a:r>
              <a:rPr lang="en-GB" dirty="0" smtClean="0"/>
              <a:t>discrimination, not least in the workplace.</a:t>
            </a:r>
            <a:endParaRPr lang="en-GB" dirty="0" smtClean="0"/>
          </a:p>
          <a:p>
            <a:r>
              <a:rPr lang="en-GB" dirty="0" smtClean="0"/>
              <a:t>In particular, in LGBT spaces, we need to call out racism, ageism, </a:t>
            </a:r>
            <a:r>
              <a:rPr lang="en-GB" dirty="0"/>
              <a:t>ableism</a:t>
            </a:r>
            <a:r>
              <a:rPr lang="en-GB" dirty="0" smtClean="0"/>
              <a:t> and transphobia.</a:t>
            </a:r>
          </a:p>
          <a:p>
            <a:r>
              <a:rPr lang="en-GB" dirty="0" smtClean="0"/>
              <a:t>We need open and honest conversations about mental ill health in LGBT spaces.</a:t>
            </a:r>
          </a:p>
          <a:p>
            <a:r>
              <a:rPr lang="en-GB" dirty="0" smtClean="0"/>
              <a:t>Consider the mechanisms and places where hate crimes can be reported.</a:t>
            </a:r>
          </a:p>
          <a:p>
            <a:r>
              <a:rPr lang="en-GB" dirty="0" smtClean="0"/>
              <a:t>Be an active Ally.</a:t>
            </a:r>
          </a:p>
          <a:p>
            <a:endParaRPr lang="en-GB" dirty="0"/>
          </a:p>
        </p:txBody>
      </p:sp>
    </p:spTree>
    <p:extLst>
      <p:ext uri="{BB962C8B-B14F-4D97-AF65-F5344CB8AC3E}">
        <p14:creationId xmlns:p14="http://schemas.microsoft.com/office/powerpoint/2010/main" val="386087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 at Manchester Met.</a:t>
            </a:r>
            <a:endParaRPr lang="en-GB" dirty="0"/>
          </a:p>
        </p:txBody>
      </p:sp>
      <p:pic>
        <p:nvPicPr>
          <p:cNvPr id="4"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2451100"/>
            <a:ext cx="2430954"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404638" y="2451100"/>
            <a:ext cx="2165899" cy="3205162"/>
          </a:xfrm>
          <a:prstGeom prst="rect">
            <a:avLst/>
          </a:prstGeom>
        </p:spPr>
      </p:pic>
      <p:pic>
        <p:nvPicPr>
          <p:cNvPr id="6" name="Picture 5"/>
          <p:cNvPicPr>
            <a:picLocks noChangeAspect="1"/>
          </p:cNvPicPr>
          <p:nvPr/>
        </p:nvPicPr>
        <p:blipFill>
          <a:blip r:embed="rId5"/>
          <a:stretch>
            <a:fillRect/>
          </a:stretch>
        </p:blipFill>
        <p:spPr>
          <a:xfrm>
            <a:off x="5936308" y="2451100"/>
            <a:ext cx="2552332" cy="3205162"/>
          </a:xfrm>
          <a:prstGeom prst="rect">
            <a:avLst/>
          </a:prstGeom>
        </p:spPr>
      </p:pic>
    </p:spTree>
    <p:extLst>
      <p:ext uri="{BB962C8B-B14F-4D97-AF65-F5344CB8AC3E}">
        <p14:creationId xmlns:p14="http://schemas.microsoft.com/office/powerpoint/2010/main" val="5992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5F6518C-8472-4FFF-8605-3B4C9D6AFB07}"/>
              </a:ext>
            </a:extLst>
          </p:cNvPr>
          <p:cNvSpPr>
            <a:spLocks noGrp="1"/>
          </p:cNvSpPr>
          <p:nvPr>
            <p:ph type="title"/>
          </p:nvPr>
        </p:nvSpPr>
        <p:spPr>
          <a:xfrm>
            <a:off x="287338" y="1947864"/>
            <a:ext cx="7886700" cy="415925"/>
          </a:xfrm>
        </p:spPr>
        <p:txBody>
          <a:bodyPr/>
          <a:lstStyle/>
          <a:p>
            <a:r>
              <a:rPr lang="en-GB" altLang="en-US">
                <a:latin typeface="Calibri" panose="020F0502020204030204" pitchFamily="34" charset="0"/>
                <a:cs typeface="Calibri" panose="020F0502020204030204" pitchFamily="34" charset="0"/>
              </a:rPr>
              <a:t>Sometimes it’s the simple things</a:t>
            </a:r>
          </a:p>
        </p:txBody>
      </p:sp>
      <p:pic>
        <p:nvPicPr>
          <p:cNvPr id="53251" name="Picture 3">
            <a:extLst>
              <a:ext uri="{FF2B5EF4-FFF2-40B4-BE49-F238E27FC236}">
                <a16:creationId xmlns:a16="http://schemas.microsoft.com/office/drawing/2014/main" id="{D702F1D7-47E2-42D3-9834-4315CA43DFE1}"/>
              </a:ext>
            </a:extLst>
          </p:cNvPr>
          <p:cNvPicPr>
            <a:picLocks noChangeAspect="1"/>
          </p:cNvPicPr>
          <p:nvPr/>
        </p:nvPicPr>
        <p:blipFill>
          <a:blip r:embed="rId3">
            <a:extLst>
              <a:ext uri="{28A0092B-C50C-407E-A947-70E740481C1C}">
                <a14:useLocalDpi xmlns:a14="http://schemas.microsoft.com/office/drawing/2010/main" val="0"/>
              </a:ext>
            </a:extLst>
          </a:blip>
          <a:srcRect l="11739" t="11218" r="53770" b="9355"/>
          <a:stretch>
            <a:fillRect/>
          </a:stretch>
        </p:blipFill>
        <p:spPr bwMode="auto">
          <a:xfrm rot="-723510">
            <a:off x="1108076" y="2863850"/>
            <a:ext cx="321627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4">
            <a:extLst>
              <a:ext uri="{FF2B5EF4-FFF2-40B4-BE49-F238E27FC236}">
                <a16:creationId xmlns:a16="http://schemas.microsoft.com/office/drawing/2014/main" id="{3BDFDBCF-D7A5-485B-95AE-3D72756176F2}"/>
              </a:ext>
            </a:extLst>
          </p:cNvPr>
          <p:cNvSpPr txBox="1">
            <a:spLocks noChangeArrowheads="1"/>
          </p:cNvSpPr>
          <p:nvPr/>
        </p:nvSpPr>
        <p:spPr bwMode="auto">
          <a:xfrm>
            <a:off x="4694239" y="2879726"/>
            <a:ext cx="34242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defRPr>
                <a:solidFill>
                  <a:schemeClr val="tx1"/>
                </a:solidFill>
                <a:latin typeface="Arial" panose="020B0604020202020204" pitchFamily="34" charset="0"/>
                <a:ea typeface="MS PGothic" panose="020B0600070205080204" pitchFamily="34" charset="-128"/>
              </a:defRPr>
            </a:lvl1pPr>
            <a:lvl2pPr>
              <a:defRPr>
                <a:solidFill>
                  <a:schemeClr val="tx1"/>
                </a:solidFill>
                <a:latin typeface="Arial" panose="020B0604020202020204" pitchFamily="34" charset="0"/>
                <a:ea typeface="MS PGothic" panose="020B0600070205080204" pitchFamily="34" charset="-128"/>
              </a:defRPr>
            </a:lvl2pPr>
            <a:lvl3pPr>
              <a:defRPr>
                <a:solidFill>
                  <a:schemeClr val="tx1"/>
                </a:solidFill>
                <a:latin typeface="Arial" panose="020B0604020202020204" pitchFamily="34" charset="0"/>
                <a:ea typeface="MS PGothic" panose="020B0600070205080204" pitchFamily="34" charset="-128"/>
              </a:defRPr>
            </a:lvl3pPr>
            <a:lvl4pPr>
              <a:defRPr>
                <a:solidFill>
                  <a:schemeClr val="tx1"/>
                </a:solidFill>
                <a:latin typeface="Arial" panose="020B0604020202020204" pitchFamily="34" charset="0"/>
                <a:ea typeface="MS PGothic" panose="020B0600070205080204" pitchFamily="34" charset="-128"/>
              </a:defRPr>
            </a:lvl4pPr>
            <a:lvl5pPr>
              <a:defRPr>
                <a:solidFill>
                  <a:schemeClr val="tx1"/>
                </a:solidFill>
                <a:latin typeface="Arial" panose="020B0604020202020204" pitchFamily="34" charset="0"/>
                <a:ea typeface="MS PGothic" panose="020B0600070205080204" pitchFamily="34" charset="-128"/>
              </a:defRPr>
            </a:lvl5pPr>
            <a:lvl6pPr marL="1882775" indent="403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339975" indent="403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797175" indent="403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254375" indent="4032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GB" altLang="en-US" b="1"/>
              <a:t>#postyoursupport </a:t>
            </a:r>
            <a:r>
              <a:rPr lang="en-GB" altLang="en-US"/>
              <a:t>campaign.</a:t>
            </a:r>
          </a:p>
          <a:p>
            <a:pPr>
              <a:buFont typeface="Arial" panose="020B0604020202020204" pitchFamily="34" charset="0"/>
              <a:buChar char="•"/>
            </a:pPr>
            <a:r>
              <a:rPr lang="en-GB" altLang="en-US"/>
              <a:t>Encourages staff to consider why LGBT equality was important and post to social media.</a:t>
            </a:r>
          </a:p>
          <a:p>
            <a:pPr>
              <a:buFont typeface="Arial" panose="020B0604020202020204" pitchFamily="34" charset="0"/>
              <a:buChar char="•"/>
            </a:pPr>
            <a:r>
              <a:rPr lang="en-GB" altLang="en-US"/>
              <a:t>Opportunity to recruit LGBT Allies.</a:t>
            </a:r>
          </a:p>
          <a:p>
            <a:pPr>
              <a:buFont typeface="Arial" panose="020B0604020202020204" pitchFamily="34" charset="0"/>
              <a:buChar char="•"/>
            </a:pPr>
            <a:r>
              <a:rPr lang="en-GB" altLang="en-US"/>
              <a:t>Cost effective.</a:t>
            </a:r>
          </a:p>
          <a:p>
            <a:pPr>
              <a:buFont typeface="Arial" panose="020B0604020202020204" pitchFamily="34" charset="0"/>
              <a:buChar char="•"/>
            </a:pPr>
            <a:r>
              <a:rPr lang="en-GB" altLang="en-US"/>
              <a:t>24,000 Twitter impressions as a result of this campaign.</a:t>
            </a:r>
          </a:p>
        </p:txBody>
      </p:sp>
    </p:spTree>
    <p:extLst>
      <p:ext uri="{BB962C8B-B14F-4D97-AF65-F5344CB8AC3E}">
        <p14:creationId xmlns:p14="http://schemas.microsoft.com/office/powerpoint/2010/main" val="234684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4E43FE5-4FBA-4C7C-94A4-E6F44385B9F8}"/>
              </a:ext>
            </a:extLst>
          </p:cNvPr>
          <p:cNvSpPr>
            <a:spLocks noGrp="1"/>
          </p:cNvSpPr>
          <p:nvPr>
            <p:ph type="title"/>
          </p:nvPr>
        </p:nvSpPr>
        <p:spPr>
          <a:xfrm>
            <a:off x="287338" y="1947864"/>
            <a:ext cx="7886700" cy="415925"/>
          </a:xfrm>
        </p:spPr>
        <p:txBody>
          <a:bodyPr/>
          <a:lstStyle/>
          <a:p>
            <a:r>
              <a:rPr lang="en-GB" altLang="en-US">
                <a:latin typeface="Calibri" panose="020F0502020204030204" pitchFamily="34" charset="0"/>
                <a:cs typeface="Calibri" panose="020F0502020204030204" pitchFamily="34" charset="0"/>
              </a:rPr>
              <a:t>Some good practice tips</a:t>
            </a:r>
          </a:p>
        </p:txBody>
      </p:sp>
      <p:pic>
        <p:nvPicPr>
          <p:cNvPr id="56323" name="Picture 4">
            <a:extLst>
              <a:ext uri="{FF2B5EF4-FFF2-40B4-BE49-F238E27FC236}">
                <a16:creationId xmlns:a16="http://schemas.microsoft.com/office/drawing/2014/main" id="{E1239981-5D01-4183-B289-680E5E607D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9" y="2363788"/>
            <a:ext cx="31210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a:extLst>
              <a:ext uri="{FF2B5EF4-FFF2-40B4-BE49-F238E27FC236}">
                <a16:creationId xmlns:a16="http://schemas.microsoft.com/office/drawing/2014/main" id="{3CE7BF9A-CC97-4FBE-AD3E-00235306C7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1151" y="2363788"/>
            <a:ext cx="3821113"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92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3"/>
          </p:nvPr>
        </p:nvSpPr>
        <p:spPr/>
        <p:txBody>
          <a:bodyPr/>
          <a:lstStyle/>
          <a:p>
            <a:endParaRPr lang="en-GB"/>
          </a:p>
        </p:txBody>
      </p:sp>
      <p:pic>
        <p:nvPicPr>
          <p:cNvPr id="4" name="Picture 3"/>
          <p:cNvPicPr>
            <a:picLocks noChangeAspect="1"/>
          </p:cNvPicPr>
          <p:nvPr/>
        </p:nvPicPr>
        <p:blipFill>
          <a:blip r:embed="rId2"/>
          <a:stretch>
            <a:fillRect/>
          </a:stretch>
        </p:blipFill>
        <p:spPr>
          <a:xfrm>
            <a:off x="4187943" y="1498470"/>
            <a:ext cx="4344196" cy="2617359"/>
          </a:xfrm>
          <a:prstGeom prst="rect">
            <a:avLst/>
          </a:prstGeom>
        </p:spPr>
      </p:pic>
      <p:pic>
        <p:nvPicPr>
          <p:cNvPr id="5" name="Picture 4"/>
          <p:cNvPicPr>
            <a:picLocks noChangeAspect="1"/>
          </p:cNvPicPr>
          <p:nvPr/>
        </p:nvPicPr>
        <p:blipFill>
          <a:blip r:embed="rId3"/>
          <a:stretch>
            <a:fillRect/>
          </a:stretch>
        </p:blipFill>
        <p:spPr>
          <a:xfrm>
            <a:off x="0" y="1498469"/>
            <a:ext cx="3863418" cy="2575612"/>
          </a:xfrm>
          <a:prstGeom prst="rect">
            <a:avLst/>
          </a:prstGeom>
        </p:spPr>
      </p:pic>
      <p:pic>
        <p:nvPicPr>
          <p:cNvPr id="6" name="Picture 5"/>
          <p:cNvPicPr>
            <a:picLocks noChangeAspect="1"/>
          </p:cNvPicPr>
          <p:nvPr/>
        </p:nvPicPr>
        <p:blipFill rotWithShape="1">
          <a:blip r:embed="rId4"/>
          <a:srcRect b="2563"/>
          <a:stretch/>
        </p:blipFill>
        <p:spPr>
          <a:xfrm>
            <a:off x="860424" y="4225290"/>
            <a:ext cx="5314950" cy="1846898"/>
          </a:xfrm>
          <a:prstGeom prst="rect">
            <a:avLst/>
          </a:prstGeom>
        </p:spPr>
      </p:pic>
      <p:pic>
        <p:nvPicPr>
          <p:cNvPr id="7" name="Picture 3">
            <a:extLst>
              <a:ext uri="{FF2B5EF4-FFF2-40B4-BE49-F238E27FC236}">
                <a16:creationId xmlns:a16="http://schemas.microsoft.com/office/drawing/2014/main" id="{F530F407-4B7D-41B5-B9BF-137EF153EA6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4357212"/>
            <a:ext cx="13160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8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530F407-4B7D-41B5-B9BF-137EF153EA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499712"/>
            <a:ext cx="3784600" cy="424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92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LGBT in Britain: Health Report (Stonewall, 2018)</a:t>
            </a:r>
            <a:endParaRPr lang="en-GB" dirty="0"/>
          </a:p>
        </p:txBody>
      </p:sp>
      <p:sp>
        <p:nvSpPr>
          <p:cNvPr id="3" name="Text Placeholder 2"/>
          <p:cNvSpPr>
            <a:spLocks noGrp="1"/>
          </p:cNvSpPr>
          <p:nvPr>
            <p:ph type="body" sz="quarter" idx="13"/>
          </p:nvPr>
        </p:nvSpPr>
        <p:spPr/>
        <p:txBody>
          <a:bodyPr/>
          <a:lstStyle/>
          <a:p>
            <a:r>
              <a:rPr lang="en-GB" b="1" dirty="0" smtClean="0"/>
              <a:t>Half</a:t>
            </a:r>
            <a:r>
              <a:rPr lang="en-GB" dirty="0" smtClean="0"/>
              <a:t> of all LGBT  people (52%) said they’ve experienced depression in the last year.</a:t>
            </a:r>
          </a:p>
          <a:p>
            <a:r>
              <a:rPr lang="en-GB" b="1" dirty="0" smtClean="0"/>
              <a:t>One in eight </a:t>
            </a:r>
            <a:r>
              <a:rPr lang="en-GB" dirty="0" smtClean="0"/>
              <a:t>LGBT people aged 18-24 (13%) said they’ve attempted to take their own life in the last year.</a:t>
            </a:r>
          </a:p>
          <a:p>
            <a:r>
              <a:rPr lang="en-GB" b="1" dirty="0" smtClean="0"/>
              <a:t>Almost half </a:t>
            </a:r>
            <a:r>
              <a:rPr lang="en-GB" dirty="0" smtClean="0"/>
              <a:t>of trans people (46%) have thought about taking their own life in the last year, </a:t>
            </a:r>
            <a:r>
              <a:rPr lang="en-GB" b="1" dirty="0" smtClean="0"/>
              <a:t>31 per cent </a:t>
            </a:r>
            <a:r>
              <a:rPr lang="en-GB" dirty="0" smtClean="0"/>
              <a:t>of LGB people who aren’t trans said the same.</a:t>
            </a:r>
          </a:p>
          <a:p>
            <a:r>
              <a:rPr lang="en-GB" b="1" dirty="0" smtClean="0"/>
              <a:t>Forty one </a:t>
            </a:r>
            <a:r>
              <a:rPr lang="en-GB" dirty="0" smtClean="0"/>
              <a:t>per cent of non-binary people said they’ve harmed themselves in the last year compared to </a:t>
            </a:r>
            <a:r>
              <a:rPr lang="en-GB" b="1" dirty="0" smtClean="0"/>
              <a:t>20 per cent </a:t>
            </a:r>
            <a:r>
              <a:rPr lang="en-GB" dirty="0" smtClean="0"/>
              <a:t>of LGBT women and </a:t>
            </a:r>
            <a:r>
              <a:rPr lang="en-GB" b="1" dirty="0" smtClean="0"/>
              <a:t>12 per cent </a:t>
            </a:r>
            <a:r>
              <a:rPr lang="en-GB" dirty="0" smtClean="0"/>
              <a:t>of GBT men</a:t>
            </a:r>
            <a:endParaRPr lang="en-GB" dirty="0"/>
          </a:p>
        </p:txBody>
      </p:sp>
    </p:spTree>
    <p:extLst>
      <p:ext uri="{BB962C8B-B14F-4D97-AF65-F5344CB8AC3E}">
        <p14:creationId xmlns:p14="http://schemas.microsoft.com/office/powerpoint/2010/main" val="112934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Minority Stress Model (Meyer, 2003).</a:t>
            </a:r>
            <a:endParaRPr lang="en-GB" dirty="0"/>
          </a:p>
        </p:txBody>
      </p:sp>
      <p:pic>
        <p:nvPicPr>
          <p:cNvPr id="3" name="Picture 2"/>
          <p:cNvPicPr>
            <a:picLocks noChangeAspect="1"/>
          </p:cNvPicPr>
          <p:nvPr/>
        </p:nvPicPr>
        <p:blipFill>
          <a:blip r:embed="rId3"/>
          <a:stretch>
            <a:fillRect/>
          </a:stretch>
        </p:blipFill>
        <p:spPr>
          <a:xfrm>
            <a:off x="350044" y="2151571"/>
            <a:ext cx="7761288" cy="4494753"/>
          </a:xfrm>
          <a:prstGeom prst="rect">
            <a:avLst/>
          </a:prstGeom>
        </p:spPr>
      </p:pic>
      <p:sp>
        <p:nvSpPr>
          <p:cNvPr id="4" name="Rectangle 3"/>
          <p:cNvSpPr/>
          <p:nvPr/>
        </p:nvSpPr>
        <p:spPr>
          <a:xfrm>
            <a:off x="3683000" y="3441700"/>
            <a:ext cx="1397000" cy="7366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006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Distal (External) Minority Stressors.</a:t>
            </a:r>
            <a:endParaRPr lang="en-GB" dirty="0"/>
          </a:p>
        </p:txBody>
      </p:sp>
      <p:sp>
        <p:nvSpPr>
          <p:cNvPr id="3" name="Text Placeholder 2"/>
          <p:cNvSpPr>
            <a:spLocks noGrp="1"/>
          </p:cNvSpPr>
          <p:nvPr>
            <p:ph type="body" sz="quarter" idx="13"/>
          </p:nvPr>
        </p:nvSpPr>
        <p:spPr/>
        <p:txBody>
          <a:bodyPr/>
          <a:lstStyle/>
          <a:p>
            <a:r>
              <a:rPr lang="en-GB" dirty="0" smtClean="0"/>
              <a:t>Workplace discrimination.</a:t>
            </a:r>
          </a:p>
          <a:p>
            <a:r>
              <a:rPr lang="en-GB" dirty="0" smtClean="0"/>
              <a:t>Societal Discrimination.</a:t>
            </a:r>
          </a:p>
          <a:p>
            <a:r>
              <a:rPr lang="en-GB" dirty="0" smtClean="0"/>
              <a:t>Bullying and Discrimination within LGB spaces.</a:t>
            </a:r>
          </a:p>
          <a:p>
            <a:r>
              <a:rPr lang="en-GB" dirty="0" smtClean="0"/>
              <a:t>Hate Crime.</a:t>
            </a:r>
            <a:endParaRPr lang="en-GB" dirty="0"/>
          </a:p>
        </p:txBody>
      </p:sp>
    </p:spTree>
    <p:extLst>
      <p:ext uri="{BB962C8B-B14F-4D97-AF65-F5344CB8AC3E}">
        <p14:creationId xmlns:p14="http://schemas.microsoft.com/office/powerpoint/2010/main" val="359278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Workplace Discrimination.</a:t>
            </a:r>
            <a:endParaRPr lang="en-GB" dirty="0"/>
          </a:p>
        </p:txBody>
      </p:sp>
      <p:sp>
        <p:nvSpPr>
          <p:cNvPr id="3" name="Text Placeholder 2"/>
          <p:cNvSpPr>
            <a:spLocks noGrp="1"/>
          </p:cNvSpPr>
          <p:nvPr>
            <p:ph type="body" sz="quarter" idx="13"/>
          </p:nvPr>
        </p:nvSpPr>
        <p:spPr/>
        <p:txBody>
          <a:bodyPr/>
          <a:lstStyle/>
          <a:p>
            <a:r>
              <a:rPr lang="en-GB" dirty="0"/>
              <a:t>Almost one in five LGBT staff (18 per cent) have been the target of negative comments or conduct from work colleagues in the last year because they're LGBT.</a:t>
            </a:r>
          </a:p>
          <a:p>
            <a:r>
              <a:rPr lang="en-GB" dirty="0"/>
              <a:t>One in eight trans people (12 per cent) have been physically attacked by customers or colleagues </a:t>
            </a:r>
            <a:r>
              <a:rPr lang="en-GB" dirty="0" smtClean="0"/>
              <a:t>in the </a:t>
            </a:r>
            <a:r>
              <a:rPr lang="en-GB" dirty="0"/>
              <a:t>last year because of being trans.</a:t>
            </a:r>
          </a:p>
          <a:p>
            <a:r>
              <a:rPr lang="en-GB" dirty="0"/>
              <a:t>One in ten </a:t>
            </a:r>
            <a:r>
              <a:rPr lang="en-GB" dirty="0" smtClean="0"/>
              <a:t>Black</a:t>
            </a:r>
            <a:r>
              <a:rPr lang="en-GB" dirty="0"/>
              <a:t>, Asian and </a:t>
            </a:r>
            <a:r>
              <a:rPr lang="en-GB" dirty="0" smtClean="0"/>
              <a:t>Minority </a:t>
            </a:r>
            <a:r>
              <a:rPr lang="en-GB" dirty="0"/>
              <a:t>E</a:t>
            </a:r>
            <a:r>
              <a:rPr lang="en-GB" dirty="0" smtClean="0"/>
              <a:t>thnic </a:t>
            </a:r>
            <a:r>
              <a:rPr lang="en-GB" dirty="0"/>
              <a:t>LGBT staff (10 per cent) have similarly been physically attacked because of their sexual orientation and/or gender identity, compared to three per cent of white LGBT staff</a:t>
            </a:r>
            <a:r>
              <a:rPr lang="en-GB" dirty="0" smtClean="0"/>
              <a:t>.</a:t>
            </a:r>
            <a:endParaRPr lang="en-GB" dirty="0"/>
          </a:p>
        </p:txBody>
      </p:sp>
    </p:spTree>
    <p:extLst>
      <p:ext uri="{BB962C8B-B14F-4D97-AF65-F5344CB8AC3E}">
        <p14:creationId xmlns:p14="http://schemas.microsoft.com/office/powerpoint/2010/main" val="55420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Workplace Discrimination.</a:t>
            </a:r>
            <a:endParaRPr lang="en-GB" dirty="0"/>
          </a:p>
        </p:txBody>
      </p:sp>
      <p:sp>
        <p:nvSpPr>
          <p:cNvPr id="3" name="Text Placeholder 2"/>
          <p:cNvSpPr>
            <a:spLocks noGrp="1"/>
          </p:cNvSpPr>
          <p:nvPr>
            <p:ph type="body" sz="quarter" idx="13"/>
          </p:nvPr>
        </p:nvSpPr>
        <p:spPr/>
        <p:txBody>
          <a:bodyPr/>
          <a:lstStyle/>
          <a:p>
            <a:r>
              <a:rPr lang="en-GB" dirty="0"/>
              <a:t>Almost one in five LGBT people (18 per cent) who were looking for work said they were discriminated against because of their sexual orientation and/or gender identity while trying to get a job in the last year.</a:t>
            </a:r>
          </a:p>
          <a:p>
            <a:r>
              <a:rPr lang="en-GB" dirty="0"/>
              <a:t>One in eight </a:t>
            </a:r>
            <a:r>
              <a:rPr lang="en-GB" dirty="0" smtClean="0"/>
              <a:t>Black</a:t>
            </a:r>
            <a:r>
              <a:rPr lang="en-GB" dirty="0"/>
              <a:t>, Asian and </a:t>
            </a:r>
            <a:r>
              <a:rPr lang="en-GB" dirty="0" smtClean="0"/>
              <a:t>Minority </a:t>
            </a:r>
            <a:r>
              <a:rPr lang="en-GB" dirty="0"/>
              <a:t>E</a:t>
            </a:r>
            <a:r>
              <a:rPr lang="en-GB" dirty="0" smtClean="0"/>
              <a:t>thnic </a:t>
            </a:r>
            <a:r>
              <a:rPr lang="en-GB" dirty="0"/>
              <a:t>LGBT employees (12 per cent) have lost a job in the last year because of being LGBT, compared to four per cent of white LGBT staff</a:t>
            </a:r>
            <a:r>
              <a:rPr lang="en-GB" dirty="0" smtClean="0"/>
              <a:t>.</a:t>
            </a:r>
            <a:endParaRPr lang="en-GB" dirty="0"/>
          </a:p>
        </p:txBody>
      </p:sp>
    </p:spTree>
    <p:extLst>
      <p:ext uri="{BB962C8B-B14F-4D97-AF65-F5344CB8AC3E}">
        <p14:creationId xmlns:p14="http://schemas.microsoft.com/office/powerpoint/2010/main" val="364558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Workplace Discrimination.</a:t>
            </a:r>
            <a:endParaRPr lang="en-GB" dirty="0"/>
          </a:p>
        </p:txBody>
      </p:sp>
      <p:sp>
        <p:nvSpPr>
          <p:cNvPr id="3" name="Text Placeholder 2"/>
          <p:cNvSpPr>
            <a:spLocks noGrp="1"/>
          </p:cNvSpPr>
          <p:nvPr>
            <p:ph type="body" sz="quarter" idx="13"/>
          </p:nvPr>
        </p:nvSpPr>
        <p:spPr/>
        <p:txBody>
          <a:bodyPr/>
          <a:lstStyle/>
          <a:p>
            <a:r>
              <a:rPr lang="en-GB" dirty="0" smtClean="0"/>
              <a:t>One </a:t>
            </a:r>
            <a:r>
              <a:rPr lang="en-GB" dirty="0"/>
              <a:t>in eight lesbian, gay and bi people (12 per cent) wouldn’t feel confident reporting any homophobic or biphobic bullying to their employer. One in five trans people (21 per cent) wouldn’t report transphobic bullying in the workplace.</a:t>
            </a:r>
          </a:p>
          <a:p>
            <a:r>
              <a:rPr lang="en-GB" dirty="0"/>
              <a:t>Almost a third of non-binary people (31 per cent) and one in five trans people (18 per cent) don’t feel able to wear work attire representing their gender expression.</a:t>
            </a:r>
          </a:p>
          <a:p>
            <a:endParaRPr lang="en-GB" dirty="0"/>
          </a:p>
        </p:txBody>
      </p:sp>
    </p:spTree>
    <p:extLst>
      <p:ext uri="{BB962C8B-B14F-4D97-AF65-F5344CB8AC3E}">
        <p14:creationId xmlns:p14="http://schemas.microsoft.com/office/powerpoint/2010/main" val="137264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Societal Discrimination</a:t>
            </a:r>
            <a:r>
              <a:rPr lang="en-GB" dirty="0" smtClean="0"/>
              <a:t>.</a:t>
            </a:r>
            <a:endParaRPr lang="en-GB" dirty="0"/>
          </a:p>
        </p:txBody>
      </p:sp>
      <p:sp>
        <p:nvSpPr>
          <p:cNvPr id="3" name="Text Placeholder 2"/>
          <p:cNvSpPr>
            <a:spLocks noGrp="1"/>
          </p:cNvSpPr>
          <p:nvPr>
            <p:ph type="body" sz="quarter" idx="13"/>
          </p:nvPr>
        </p:nvSpPr>
        <p:spPr/>
        <p:txBody>
          <a:bodyPr/>
          <a:lstStyle/>
          <a:p>
            <a:r>
              <a:rPr lang="en-GB" dirty="0"/>
              <a:t>One in 10 LGBT people (10 per cent) who were looking for a house or flat to rent or buy in the last year were discriminated against because of their sexual orientation and/or gender </a:t>
            </a:r>
            <a:r>
              <a:rPr lang="en-GB" dirty="0" smtClean="0"/>
              <a:t>identity.</a:t>
            </a:r>
            <a:endParaRPr lang="en-GB" dirty="0"/>
          </a:p>
          <a:p>
            <a:r>
              <a:rPr lang="en-GB" dirty="0"/>
              <a:t>One in six LGBT people (17 per cent) who visited a café, restaurant, bar or nightclub in the last 12 months have been discriminated against based on their sexual orientation and/or gender </a:t>
            </a:r>
            <a:r>
              <a:rPr lang="en-GB" dirty="0" smtClean="0"/>
              <a:t>identity.</a:t>
            </a:r>
            <a:endParaRPr lang="en-GB" dirty="0"/>
          </a:p>
          <a:p>
            <a:r>
              <a:rPr lang="en-GB" dirty="0"/>
              <a:t>One in four </a:t>
            </a:r>
            <a:r>
              <a:rPr lang="en-GB" dirty="0" smtClean="0"/>
              <a:t>Black</a:t>
            </a:r>
            <a:r>
              <a:rPr lang="en-GB" dirty="0"/>
              <a:t>, Asian and </a:t>
            </a:r>
            <a:r>
              <a:rPr lang="en-GB" dirty="0" smtClean="0"/>
              <a:t>Minority </a:t>
            </a:r>
            <a:r>
              <a:rPr lang="en-GB" dirty="0"/>
              <a:t>E</a:t>
            </a:r>
            <a:r>
              <a:rPr lang="en-GB" dirty="0" smtClean="0"/>
              <a:t>thnic </a:t>
            </a:r>
            <a:r>
              <a:rPr lang="en-GB" dirty="0"/>
              <a:t>LGBT people (24 per cent) accessing social services in the last year have been discriminated against because of their sexual orientation and/or gender </a:t>
            </a:r>
            <a:r>
              <a:rPr lang="en-GB" dirty="0" smtClean="0"/>
              <a:t>identity.</a:t>
            </a:r>
            <a:endParaRPr lang="en-GB" dirty="0"/>
          </a:p>
          <a:p>
            <a:endParaRPr lang="en-GB" dirty="0"/>
          </a:p>
        </p:txBody>
      </p:sp>
    </p:spTree>
    <p:extLst>
      <p:ext uri="{BB962C8B-B14F-4D97-AF65-F5344CB8AC3E}">
        <p14:creationId xmlns:p14="http://schemas.microsoft.com/office/powerpoint/2010/main" val="5189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White background">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qua Background">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Black Background">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Steel Blue Background">
  <a:themeElements>
    <a:clrScheme name="MMU Heritage palette">
      <a:dk1>
        <a:sysClr val="windowText" lastClr="000000"/>
      </a:dk1>
      <a:lt1>
        <a:sysClr val="window" lastClr="FFFFFF"/>
      </a:lt1>
      <a:dk2>
        <a:srgbClr val="506D85"/>
      </a:dk2>
      <a:lt2>
        <a:srgbClr val="D1DDE6"/>
      </a:lt2>
      <a:accent1>
        <a:srgbClr val="EB0029"/>
      </a:accent1>
      <a:accent2>
        <a:srgbClr val="672146"/>
      </a:accent2>
      <a:accent3>
        <a:srgbClr val="D35E13"/>
      </a:accent3>
      <a:accent4>
        <a:srgbClr val="211551"/>
      </a:accent4>
      <a:accent5>
        <a:srgbClr val="004851"/>
      </a:accent5>
      <a:accent6>
        <a:srgbClr val="CDC400"/>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White background">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Steel Blue Background">
  <a:themeElements>
    <a:clrScheme name="MMU Heritage palette">
      <a:dk1>
        <a:sysClr val="windowText" lastClr="000000"/>
      </a:dk1>
      <a:lt1>
        <a:sysClr val="window" lastClr="FFFFFF"/>
      </a:lt1>
      <a:dk2>
        <a:srgbClr val="506D85"/>
      </a:dk2>
      <a:lt2>
        <a:srgbClr val="D1DDE6"/>
      </a:lt2>
      <a:accent1>
        <a:srgbClr val="EB0029"/>
      </a:accent1>
      <a:accent2>
        <a:srgbClr val="672146"/>
      </a:accent2>
      <a:accent3>
        <a:srgbClr val="D35E13"/>
      </a:accent3>
      <a:accent4>
        <a:srgbClr val="211551"/>
      </a:accent4>
      <a:accent5>
        <a:srgbClr val="004851"/>
      </a:accent5>
      <a:accent6>
        <a:srgbClr val="CDC400"/>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9966</TotalTime>
  <Words>1269</Words>
  <Application>Microsoft Office PowerPoint</Application>
  <PresentationFormat>On-screen Show (4:3)</PresentationFormat>
  <Paragraphs>103</Paragraphs>
  <Slides>27</Slides>
  <Notes>24</Notes>
  <HiddenSlides>0</HiddenSlides>
  <MMClips>1</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27</vt:i4>
      </vt:variant>
    </vt:vector>
  </HeadingPairs>
  <TitlesOfParts>
    <vt:vector size="37" baseType="lpstr">
      <vt:lpstr>ＭＳ Ｐゴシック</vt:lpstr>
      <vt:lpstr>ＭＳ Ｐゴシック</vt:lpstr>
      <vt:lpstr>Arial</vt:lpstr>
      <vt:lpstr>Calibri</vt:lpstr>
      <vt:lpstr>1_White background</vt:lpstr>
      <vt:lpstr>2_Aqua Background</vt:lpstr>
      <vt:lpstr>3_Black Background</vt:lpstr>
      <vt:lpstr>4_Steel Blue Background</vt:lpstr>
      <vt:lpstr>2_White background</vt:lpstr>
      <vt:lpstr>5_Steel Blue Background</vt:lpstr>
      <vt:lpstr>PowerPoint Presentation</vt:lpstr>
      <vt:lpstr>Introduction.</vt:lpstr>
      <vt:lpstr>LGBT in Britain: Health Report (Stonewall, 2018)</vt:lpstr>
      <vt:lpstr>Minority Stress Model (Meyer, 2003).</vt:lpstr>
      <vt:lpstr>Distal (External) Minority Stressors.</vt:lpstr>
      <vt:lpstr>Workplace Discrimination.</vt:lpstr>
      <vt:lpstr>Workplace Discrimination.</vt:lpstr>
      <vt:lpstr>Workplace Discrimination.</vt:lpstr>
      <vt:lpstr>Societal Discrimination.</vt:lpstr>
      <vt:lpstr>Societal Discrimination.</vt:lpstr>
      <vt:lpstr>Societal Discrimination (The rise in Transphobic discrimination).</vt:lpstr>
      <vt:lpstr>Discrimination within LGBT spaces.</vt:lpstr>
      <vt:lpstr>Bullying within LGBT spaces.</vt:lpstr>
      <vt:lpstr>Bullying within LGB spaces.</vt:lpstr>
      <vt:lpstr>Hate Crime.</vt:lpstr>
      <vt:lpstr>Hate Crime.</vt:lpstr>
      <vt:lpstr>Minority Stress Model (Meyer, 2003).</vt:lpstr>
      <vt:lpstr>Proximal (Internal) Minority Stressors.</vt:lpstr>
      <vt:lpstr>Internalised homophobia/biphobia/transphobia.</vt:lpstr>
      <vt:lpstr>Concealment.</vt:lpstr>
      <vt:lpstr>PowerPoint Presentation</vt:lpstr>
      <vt:lpstr>Interventions.</vt:lpstr>
      <vt:lpstr>Interventions at Manchester Met.</vt:lpstr>
      <vt:lpstr>Sometimes it’s the simple things</vt:lpstr>
      <vt:lpstr>Some good practice tips</vt:lpstr>
      <vt:lpstr>PowerPoint Presentation</vt:lpstr>
      <vt:lpstr>PowerPoint Presentation</vt:lpstr>
    </vt:vector>
  </TitlesOfParts>
  <Company>MMU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Day October 2012  Welcome to Manchester Metropolitan University Ian Roberts Director of Recruitment and Admissions</dc:title>
  <dc:creator>mmu-user</dc:creator>
  <cp:lastModifiedBy>Stuart McKenna</cp:lastModifiedBy>
  <cp:revision>651</cp:revision>
  <cp:lastPrinted>2019-06-10T10:25:07Z</cp:lastPrinted>
  <dcterms:created xsi:type="dcterms:W3CDTF">2012-09-24T12:50:07Z</dcterms:created>
  <dcterms:modified xsi:type="dcterms:W3CDTF">2019-06-10T11:00:28Z</dcterms:modified>
</cp:coreProperties>
</file>