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8"/>
  </p:notesMasterIdLst>
  <p:sldIdLst>
    <p:sldId id="279" r:id="rId2"/>
    <p:sldId id="282" r:id="rId3"/>
    <p:sldId id="280" r:id="rId4"/>
    <p:sldId id="283" r:id="rId5"/>
    <p:sldId id="281" r:id="rId6"/>
    <p:sldId id="284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04910-0644-6444-88BC-63A471BBF154}" v="34" dt="2019-06-19T09:55:20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52"/>
    <p:restoredTop sz="94626"/>
  </p:normalViewPr>
  <p:slideViewPr>
    <p:cSldViewPr snapToGrid="0" snapToObjects="1">
      <p:cViewPr varScale="1">
        <p:scale>
          <a:sx n="107" d="100"/>
          <a:sy n="107" d="100"/>
        </p:scale>
        <p:origin x="18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6278B-E6FB-F943-B021-E9843FF33EE5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A1134-5330-2D47-8475-B4F4F26DE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89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5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80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933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8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10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PRINTED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8D9B-AA15-4045-809D-5F5041B1A1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68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Picture 25" descr="EMBED Making inclusive business your business">
            <a:extLst>
              <a:ext uri="{FF2B5EF4-FFF2-40B4-BE49-F238E27FC236}">
                <a16:creationId xmlns:a16="http://schemas.microsoft.com/office/drawing/2014/main" id="{027089CB-9D2C-2D4D-B6AC-84DAC3D2F5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97135"/>
            <a:ext cx="2798566" cy="100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6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2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859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19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703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7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0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6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8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0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7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5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7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0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9172" y="4013200"/>
            <a:ext cx="284678" cy="285326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A68441-7DF4-B843-AB90-0B7D6D32D669}"/>
              </a:ext>
            </a:extLst>
          </p:cNvPr>
          <p:cNvGrpSpPr/>
          <p:nvPr userDrawn="1"/>
        </p:nvGrpSpPr>
        <p:grpSpPr>
          <a:xfrm>
            <a:off x="8087096" y="-8468"/>
            <a:ext cx="1837687" cy="6874935"/>
            <a:chOff x="5558400" y="-8468"/>
            <a:chExt cx="4366383" cy="6874935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558400" y="4175605"/>
              <a:ext cx="4357681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9600" y="0"/>
              <a:ext cx="13208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7466221" y="1"/>
              <a:ext cx="245856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805588" y="-8467"/>
              <a:ext cx="2110492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191054" y="3920066"/>
              <a:ext cx="272302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594632" y="-8467"/>
              <a:ext cx="2321449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987091" y="-8467"/>
              <a:ext cx="928991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750334" y="-8468"/>
              <a:ext cx="115566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731989" y="4893733"/>
              <a:ext cx="1185260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1596-3217-2441-A007-94B5C849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806533"/>
            <a:ext cx="6876689" cy="767938"/>
          </a:xfrm>
        </p:spPr>
        <p:txBody>
          <a:bodyPr>
            <a:normAutofit/>
          </a:bodyPr>
          <a:lstStyle/>
          <a:p>
            <a:pPr lvl="0"/>
            <a:r>
              <a:rPr lang="en-GB" sz="4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E9945-D158-BA4A-AEB5-CA7829C7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399" y="3573753"/>
            <a:ext cx="8364848" cy="2310321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barriers did you notice?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questions does this pose for society?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actions do we need to take as a society?</a:t>
            </a:r>
          </a:p>
          <a:p>
            <a:endParaRPr lang="en-GB" sz="2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70C0"/>
                </a:solidFill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Personal experience or observation</a:t>
            </a:r>
          </a:p>
        </p:txBody>
      </p:sp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Theme for 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520191"/>
            <a:ext cx="8071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Disability, gender identity &amp; sexual orientation balance when considering personal identities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Tables: 1, 4</a:t>
            </a:r>
          </a:p>
        </p:txBody>
      </p:sp>
    </p:spTree>
    <p:extLst>
      <p:ext uri="{BB962C8B-B14F-4D97-AF65-F5344CB8AC3E}">
        <p14:creationId xmlns:p14="http://schemas.microsoft.com/office/powerpoint/2010/main" val="316365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Starter questions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650823"/>
            <a:ext cx="80719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experiences have you had or observed about being a minority within a minority?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barriers have you observed during disclosure, coming out or sharing?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Is there an equal level of tolerance in different minority groups for the unknown?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rPr>
              <a:t>Tables: 1, 4</a:t>
            </a:r>
          </a:p>
        </p:txBody>
      </p:sp>
    </p:spTree>
    <p:extLst>
      <p:ext uri="{BB962C8B-B14F-4D97-AF65-F5344CB8AC3E}">
        <p14:creationId xmlns:p14="http://schemas.microsoft.com/office/powerpoint/2010/main" val="207536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1596-3217-2441-A007-94B5C849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806533"/>
            <a:ext cx="6876689" cy="767938"/>
          </a:xfrm>
        </p:spPr>
        <p:txBody>
          <a:bodyPr>
            <a:normAutofit/>
          </a:bodyPr>
          <a:lstStyle/>
          <a:p>
            <a:pPr lvl="0"/>
            <a:r>
              <a:rPr lang="en-GB" sz="4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E9945-D158-BA4A-AEB5-CA7829C7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399" y="3573753"/>
            <a:ext cx="8364848" cy="2310321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barriers did you notice?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questions does this pose for society?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actions do we need to take as a society?</a:t>
            </a:r>
          </a:p>
          <a:p>
            <a:endParaRPr lang="en-GB" sz="2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70C0"/>
                </a:solidFill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Personal experience or observation</a:t>
            </a:r>
          </a:p>
        </p:txBody>
      </p:sp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Theme for discussion</a:t>
            </a:r>
            <a:endParaRPr lang="en-GB" sz="4400" dirty="0">
              <a:solidFill>
                <a:srgbClr val="0070C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520191"/>
            <a:ext cx="8071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Social acceptability including hierarchies of acceptability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Tables: 2, 5</a:t>
            </a:r>
          </a:p>
        </p:txBody>
      </p:sp>
    </p:spTree>
    <p:extLst>
      <p:ext uri="{BB962C8B-B14F-4D97-AF65-F5344CB8AC3E}">
        <p14:creationId xmlns:p14="http://schemas.microsoft.com/office/powerpoint/2010/main" val="314598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Starter questions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650823"/>
            <a:ext cx="80719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Are some conditions more socially acceptable than others?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Does society suffer from paralysis in not knowing how to interact appropriately?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Are there underlying themes of good or bad behaviour triggered by unconnected societal events?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rPr>
              <a:t>Tables: 2, 5</a:t>
            </a:r>
          </a:p>
        </p:txBody>
      </p:sp>
    </p:spTree>
    <p:extLst>
      <p:ext uri="{BB962C8B-B14F-4D97-AF65-F5344CB8AC3E}">
        <p14:creationId xmlns:p14="http://schemas.microsoft.com/office/powerpoint/2010/main" val="253756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1596-3217-2441-A007-94B5C849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806533"/>
            <a:ext cx="6876689" cy="767938"/>
          </a:xfrm>
        </p:spPr>
        <p:txBody>
          <a:bodyPr>
            <a:normAutofit/>
          </a:bodyPr>
          <a:lstStyle/>
          <a:p>
            <a:pPr lvl="0"/>
            <a:r>
              <a:rPr lang="en-GB" sz="4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E9945-D158-BA4A-AEB5-CA7829C7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399" y="3573753"/>
            <a:ext cx="8364848" cy="2310321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barriers did you notice?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questions does this pose for society?</a:t>
            </a:r>
          </a:p>
          <a:p>
            <a:r>
              <a:rPr lang="en-GB" sz="22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What actions do we need to take as a society?</a:t>
            </a:r>
          </a:p>
          <a:p>
            <a:endParaRPr lang="en-GB" sz="2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70C0"/>
                </a:solidFill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Personal experience or observation</a:t>
            </a:r>
          </a:p>
        </p:txBody>
      </p:sp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Theme for discussion</a:t>
            </a:r>
            <a:endParaRPr lang="en-GB" sz="4400" dirty="0">
              <a:solidFill>
                <a:srgbClr val="0070C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520191"/>
            <a:ext cx="80719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Friendship groups and peer pressure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dirty="0">
                <a:solidFill>
                  <a:srgbClr val="0070C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Tables: 3, 6</a:t>
            </a:r>
          </a:p>
        </p:txBody>
      </p:sp>
    </p:spTree>
    <p:extLst>
      <p:ext uri="{BB962C8B-B14F-4D97-AF65-F5344CB8AC3E}">
        <p14:creationId xmlns:p14="http://schemas.microsoft.com/office/powerpoint/2010/main" val="76667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BED making inclusive business your business">
            <a:extLst>
              <a:ext uri="{FF2B5EF4-FFF2-40B4-BE49-F238E27FC236}">
                <a16:creationId xmlns:a16="http://schemas.microsoft.com/office/drawing/2014/main" id="{72AFCB77-27C6-BA46-849F-7D12CB3366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0741" y="6163294"/>
            <a:ext cx="2435259" cy="6947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51D4A5-3955-164B-8DED-6C6BFAAD20DF}"/>
              </a:ext>
            </a:extLst>
          </p:cNvPr>
          <p:cNvSpPr txBox="1">
            <a:spLocks/>
          </p:cNvSpPr>
          <p:nvPr/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Starter questions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4FE6-611C-9B42-9033-B9BDA9A29187}"/>
              </a:ext>
            </a:extLst>
          </p:cNvPr>
          <p:cNvSpPr/>
          <p:nvPr/>
        </p:nvSpPr>
        <p:spPr>
          <a:xfrm>
            <a:off x="794682" y="1650823"/>
            <a:ext cx="80719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Why does mental health continue to be a more challenging topic than physical health?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Are there concerns about going back into an undisclosed state when thinking about career options?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How supported did you feel within your friendship group (e.g. pressure to conform)?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07A40-547C-1E4E-BA8F-DBB28D1A3256}"/>
              </a:ext>
            </a:extLst>
          </p:cNvPr>
          <p:cNvSpPr/>
          <p:nvPr/>
        </p:nvSpPr>
        <p:spPr>
          <a:xfrm>
            <a:off x="6977507" y="834063"/>
            <a:ext cx="188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Sans Serif" panose="020B0604020202020204" pitchFamily="34" charset="0"/>
                <a:ea typeface="+mn-ea"/>
                <a:cs typeface="Microsoft Sans Serif" panose="020B0604020202020204" pitchFamily="34" charset="0"/>
              </a:rPr>
              <a:t>Tables: 3, 6</a:t>
            </a:r>
          </a:p>
        </p:txBody>
      </p:sp>
    </p:spTree>
    <p:extLst>
      <p:ext uri="{BB962C8B-B14F-4D97-AF65-F5344CB8AC3E}">
        <p14:creationId xmlns:p14="http://schemas.microsoft.com/office/powerpoint/2010/main" val="38380915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305</Words>
  <Application>Microsoft Macintosh PowerPoint</Application>
  <PresentationFormat>A4 Paper (210x297 mm)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Microsoft Sans Serif</vt:lpstr>
      <vt:lpstr>Trebuchet MS</vt:lpstr>
      <vt:lpstr>Wingdings 3</vt:lpstr>
      <vt:lpstr>Facet</vt:lpstr>
      <vt:lpstr>Considerations</vt:lpstr>
      <vt:lpstr>PowerPoint Presentation</vt:lpstr>
      <vt:lpstr>Considerations</vt:lpstr>
      <vt:lpstr>PowerPoint Presentation</vt:lpstr>
      <vt:lpstr>Considerations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</dc:title>
  <dc:creator>martin york</dc:creator>
  <cp:lastModifiedBy>martin york</cp:lastModifiedBy>
  <cp:revision>2</cp:revision>
  <cp:lastPrinted>2019-06-19T09:54:12Z</cp:lastPrinted>
  <dcterms:created xsi:type="dcterms:W3CDTF">2019-06-19T09:27:26Z</dcterms:created>
  <dcterms:modified xsi:type="dcterms:W3CDTF">2019-06-26T08:55:55Z</dcterms:modified>
</cp:coreProperties>
</file>